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ИЗО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1 класс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Детям очень нравится мастерить из бумаги своими руками разные поделки для игры, например домик оригами. Для такой игрушки прекрасно подойдут бумажные куклы</a:t>
            </a:r>
            <a:r>
              <a:rPr lang="ru-RU" dirty="0" smtClean="0"/>
              <a:t>. Домик </a:t>
            </a:r>
            <a:r>
              <a:rPr lang="ru-RU" dirty="0"/>
              <a:t>из бумаги</a:t>
            </a:r>
          </a:p>
        </p:txBody>
      </p:sp>
      <p:pic>
        <p:nvPicPr>
          <p:cNvPr id="9" name="Picture 3" descr="H:\Documents and Settings\Aida\Рабочий стол\МОИ шаблоны ЭКСПЕРИМЕНТы\30040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6950" y="1793081"/>
            <a:ext cx="3721100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42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748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116632"/>
            <a:ext cx="8064896" cy="1188712"/>
          </a:xfrm>
          <a:prstGeom prst="wedgeRoundRectCallout">
            <a:avLst>
              <a:gd name="adj1" fmla="val -40073"/>
              <a:gd name="adj2" fmla="val 76486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Тёмным маркером отмечены те полоски, по которым нужно сделать ножницами надрезы:</a:t>
            </a:r>
          </a:p>
        </p:txBody>
      </p:sp>
    </p:spTree>
    <p:extLst>
      <p:ext uri="{BB962C8B-B14F-4D97-AF65-F5344CB8AC3E}">
        <p14:creationId xmlns:p14="http://schemas.microsoft.com/office/powerpoint/2010/main" xmlns="" val="414815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947" y="1700808"/>
            <a:ext cx="7488238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олна 3"/>
          <p:cNvSpPr/>
          <p:nvPr/>
        </p:nvSpPr>
        <p:spPr>
          <a:xfrm>
            <a:off x="1403648" y="260648"/>
            <a:ext cx="6984776" cy="1224136"/>
          </a:xfrm>
          <a:prstGeom prst="wave">
            <a:avLst>
              <a:gd name="adj1" fmla="val 3771"/>
              <a:gd name="adj2" fmla="val -8"/>
            </a:avLst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Склеиваем  с двух сторон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33942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Склеиваем  с двух сторон: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1"/>
            <a:ext cx="7344815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10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Вид домика спереди: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2492896"/>
            <a:ext cx="684076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56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2088"/>
            <a:ext cx="73548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37626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994" y="0"/>
            <a:ext cx="1767110" cy="140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872208" cy="13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01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22288"/>
            <a:ext cx="4032448" cy="34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024" y="1412776"/>
            <a:ext cx="71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467544" y="188640"/>
            <a:ext cx="8136904" cy="1143000"/>
          </a:xfrm>
          <a:prstGeom prst="verticalScroll">
            <a:avLst>
              <a:gd name="adj" fmla="val 15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Для крыши  возьмём квадрат со стороной 8 сантиметров , складываем посередине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2104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8424" y="-166784"/>
            <a:ext cx="4095224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221695" y="260648"/>
            <a:ext cx="7128792" cy="890388"/>
          </a:xfrm>
          <a:prstGeom prst="homePlate">
            <a:avLst>
              <a:gd name="adj" fmla="val 720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Приклеиваем:</a:t>
            </a:r>
            <a:br>
              <a:rPr lang="ru-RU" sz="3200" b="1" dirty="0">
                <a:solidFill>
                  <a:srgbClr val="00B0F0"/>
                </a:solidFill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0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3919" y="1361483"/>
            <a:ext cx="463909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ерфолента 7"/>
          <p:cNvSpPr/>
          <p:nvPr/>
        </p:nvSpPr>
        <p:spPr>
          <a:xfrm>
            <a:off x="995028" y="260648"/>
            <a:ext cx="7009928" cy="108012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Остаётся только сделать окна и дверь,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499992" y="2353428"/>
            <a:ext cx="666948" cy="4126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322" y="4941168"/>
            <a:ext cx="1832678" cy="17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164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5508104" y="639715"/>
            <a:ext cx="2952328" cy="2376264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</a:p>
        </p:txBody>
      </p:sp>
      <p:pic>
        <p:nvPicPr>
          <p:cNvPr id="5" name="Picture 2" descr="https://im3-tub-ru.yandex.net/i?id=eddfdf6e050c326bbfff30e91ee28af1&amp;n=33&amp;h=215&amp;w=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48980"/>
            <a:ext cx="3240360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0708"/>
            <a:ext cx="4752527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1231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искристое солнышк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0"/>
            <a:ext cx="2206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воздушный поцелу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09600"/>
            <a:ext cx="25003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26m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3786188"/>
            <a:ext cx="1873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rtgif.ru/MULT/9400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727188"/>
            <a:ext cx="1643074" cy="224310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5" y="2357431"/>
            <a:ext cx="685804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</a:p>
        </p:txBody>
      </p:sp>
      <p:sp>
        <p:nvSpPr>
          <p:cNvPr id="2" name="Улыбающееся лицо 1"/>
          <p:cNvSpPr/>
          <p:nvPr/>
        </p:nvSpPr>
        <p:spPr>
          <a:xfrm>
            <a:off x="3419872" y="3786188"/>
            <a:ext cx="2232248" cy="218410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4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556792"/>
            <a:ext cx="4752527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115616" y="248068"/>
            <a:ext cx="5832648" cy="732660"/>
          </a:xfrm>
          <a:prstGeom prst="horizontalScroll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>
                <a:solidFill>
                  <a:srgbClr val="FFFF00"/>
                </a:solidFill>
              </a:rPr>
              <a:t> Инструменты :</a:t>
            </a:r>
            <a:r>
              <a:rPr lang="ru-RU" altLang="ru-RU" sz="2800" i="1" dirty="0">
                <a:solidFill>
                  <a:srgbClr val="FFFF00"/>
                </a:solidFill>
              </a:rPr>
              <a:t/>
            </a:r>
            <a:br>
              <a:rPr lang="ru-RU" altLang="ru-RU" sz="2800" i="1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556791"/>
            <a:ext cx="4031939" cy="489654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-линейка</a:t>
            </a:r>
            <a:endParaRPr lang="ru-RU" sz="3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-простой карандаш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-ножницы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-цветная бумага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-клей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2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04856" cy="427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67883" y="0"/>
            <a:ext cx="7704856" cy="1635038"/>
          </a:xfrm>
          <a:prstGeom prst="horizontalScroll">
            <a:avLst>
              <a:gd name="adj" fmla="val 2500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Берём квадрат размером  15на 15см</a:t>
            </a:r>
          </a:p>
        </p:txBody>
      </p:sp>
    </p:spTree>
    <p:extLst>
      <p:ext uri="{BB962C8B-B14F-4D97-AF65-F5344CB8AC3E}">
        <p14:creationId xmlns:p14="http://schemas.microsoft.com/office/powerpoint/2010/main" xmlns="" val="248735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400000">
            <a:off x="2557587" y="622101"/>
            <a:ext cx="4460875" cy="691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27584" y="188640"/>
            <a:ext cx="7920880" cy="1188712"/>
          </a:xfrm>
          <a:prstGeom prst="wedgeRoundRectCallout">
            <a:avLst>
              <a:gd name="adj1" fmla="val -28089"/>
              <a:gd name="adj2" fmla="val 756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Складываем пополам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127961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7925" y="621209"/>
            <a:ext cx="4248150" cy="698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611560" y="620688"/>
            <a:ext cx="7920880" cy="115212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 центральной линии пригибаем верхний и нижний край</a:t>
            </a:r>
          </a:p>
        </p:txBody>
      </p:sp>
    </p:spTree>
    <p:extLst>
      <p:ext uri="{BB962C8B-B14F-4D97-AF65-F5344CB8AC3E}">
        <p14:creationId xmlns:p14="http://schemas.microsoft.com/office/powerpoint/2010/main" xmlns="" val="102211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423" y="44921"/>
            <a:ext cx="4464050" cy="73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276756" y="188640"/>
            <a:ext cx="4824536" cy="828672"/>
          </a:xfrm>
          <a:prstGeom prst="wedgeRoundRectCallout">
            <a:avLst>
              <a:gd name="adj1" fmla="val -36340"/>
              <a:gd name="adj2" fmla="val 97610"/>
              <a:gd name="adj3" fmla="val 16667"/>
            </a:avLst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Открываем </a:t>
            </a:r>
          </a:p>
        </p:txBody>
      </p:sp>
    </p:spTree>
    <p:extLst>
      <p:ext uri="{BB962C8B-B14F-4D97-AF65-F5344CB8AC3E}">
        <p14:creationId xmlns:p14="http://schemas.microsoft.com/office/powerpoint/2010/main" xmlns="" val="236635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4125" y="405060"/>
            <a:ext cx="4537075" cy="698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128792" cy="1080120"/>
          </a:xfrm>
          <a:prstGeom prst="roundRect">
            <a:avLst>
              <a:gd name="adj" fmla="val 34849"/>
            </a:avLst>
          </a:prstGeom>
          <a:solidFill>
            <a:srgbClr val="00B0F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Повторяем те же самые действия </a:t>
            </a:r>
          </a:p>
        </p:txBody>
      </p:sp>
    </p:spTree>
    <p:extLst>
      <p:ext uri="{BB962C8B-B14F-4D97-AF65-F5344CB8AC3E}">
        <p14:creationId xmlns:p14="http://schemas.microsoft.com/office/powerpoint/2010/main" xmlns="" val="68370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воздушный поцелу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9220"/>
            <a:ext cx="2448272" cy="15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воздушный поцелу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9220"/>
            <a:ext cx="2506571" cy="15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лыбающееся лицо 4"/>
          <p:cNvSpPr/>
          <p:nvPr/>
        </p:nvSpPr>
        <p:spPr>
          <a:xfrm>
            <a:off x="4067944" y="260648"/>
            <a:ext cx="1440159" cy="129614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47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Вот ,что должно 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получиться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искристое солнышко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108788"/>
            <a:ext cx="1684960" cy="13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7107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115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ИЗО 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Вот ,что должно  получиться </vt:lpstr>
      <vt:lpstr>Слайд 10</vt:lpstr>
      <vt:lpstr>Слайд 11</vt:lpstr>
      <vt:lpstr>Склеиваем  с двух сторон:</vt:lpstr>
      <vt:lpstr>Вид домика спереди: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Bobur</dc:creator>
  <cp:lastModifiedBy>user</cp:lastModifiedBy>
  <cp:revision>21</cp:revision>
  <dcterms:created xsi:type="dcterms:W3CDTF">2020-05-15T15:29:39Z</dcterms:created>
  <dcterms:modified xsi:type="dcterms:W3CDTF">2023-03-12T09:36:39Z</dcterms:modified>
</cp:coreProperties>
</file>