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EB11E65-7EF7-451E-8BAA-07BA3236303B}">
          <p14:sldIdLst>
            <p14:sldId id="260"/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65E7C-90C2-AE5B-3E6A-AED992EFDF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9CA379-3F1A-9E63-4F68-059319A2BA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5BE7B0-68CC-C025-804C-917170FDC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7CB35E-F9BF-2CF4-01FC-DDEA96686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D8CF0D-CD92-9F68-639B-3B393C4C7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969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5AB62-2A41-8C03-E150-C959132C6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5453076-D5A7-1A95-5D89-54D193739F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DBF35D-A411-B47F-FC1E-27D6E412D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4E48716-3A5C-2D3D-F581-74501BB08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614A4B-BEB2-C368-3DE6-0DE7CFE3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00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248E8C-C06D-BB24-58D8-DFC3A2C4EA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F50155-5D02-4D8B-FD92-E6F212866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1D39A9-EFED-4B0E-D172-19101619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E3B289-E75E-7BF5-AB29-F1E32DA3B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7214B7-7B37-1B4A-D0B8-0EA217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3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6041D-32E5-A593-35E8-D2B18ED8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97A651-2B69-482B-3296-FD4A60FBF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E4BC23-FE01-18EB-0D91-0522D5069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961157-A099-79AD-4393-579D306D1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2E22C5-1D24-56DA-39DE-B8A7CA392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787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3A3F70-8B16-2410-AA20-1D5EB0FA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8F9C688-DDA1-EBC3-46BD-DEB4D871F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9CF939-1334-B904-7BF6-5DCC3FD47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AEBABDF-558D-748C-C254-3F3F7E837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453D9A5-1290-7809-EE57-943BC0AB0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3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551E18-E755-E383-DEF9-B9609F3C4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88BF29-3E05-DCF4-082C-7055F999B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165B31C-8267-A419-7A42-B73A8DEC4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78BC9B-BF57-8A0B-6658-A2A9513B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4EF666-F616-509E-BB55-6A843B982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4B3D7D-1832-6233-1C04-6F84F863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11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A18DAD-B887-5F10-06B1-F6ED4280E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C40F30C-A2ED-7AEF-4B7D-8AA819CAF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FCE7B74-5098-3D24-D8A8-CF333230D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73685B8-A42F-C146-C6E4-E4532104A5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8478274-A33E-1E47-8377-3EB18717DA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38F1CC2-AA36-6308-C6C5-DF5C02FCF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1BEE33-4DB4-A569-F253-1B5FBBBE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C43E4C9-5252-3917-DC8D-3489C97E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0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0632D3-69BD-74E9-BCEA-FACEECC93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E2FD932-5E3F-8518-2E9A-68E93C98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CC4162E-931C-E559-BF0C-859D606F9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4AB3438-894F-03F8-11DB-ACF496E62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12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BCD1E72-A7B2-FAD1-013A-232BA6D0C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AD08E0C-5957-5AF6-9847-EC3BADE2B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7414C90-7EC2-C498-175D-47F0CA59C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5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F09D1-E363-CE29-DBF6-125D5D409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10A03F-D84B-4123-3376-4FE387FFB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6672D43-D643-C473-A4A4-D802DDF2B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40EFAF9-D606-E8D3-4768-58D63F164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EFE911-58E0-A4C0-CF4F-212814EDB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2025820-A1FC-385E-117C-5F64129B7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668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7BA8AA-D3BD-0C25-71FE-061E1FAF7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62BA2E3-5581-2C4B-CCD0-E61E4FF2FF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E6F59F-8B27-3DDD-96C9-2851D9CFF6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309EF6-ABDC-0FD5-CAAB-3963AA4A1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5DE2F5-5C91-E267-FF36-05CCBDD4C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66BB3B-0467-D432-8477-C979AAF12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29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E70339-4FE1-ED5E-F12B-6EE3204B8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E8F4EF-A6C2-5C7C-982C-44F896110F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61D21B-53B8-728B-1219-FEA9649142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DB050-7E48-4696-A595-EF01403F3786}" type="datetimeFigureOut">
              <a:rPr lang="ru-RU" smtClean="0"/>
              <a:t>12.03.2023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422658-6CB7-F5D8-B57F-580799746C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3F0B324-3A31-CDBD-A7EA-162EA6A528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4C460-89A6-49B6-BAB4-74582BF061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12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949017-65B8-7221-C3BF-8DB0B7A59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ПРОЩАНИЕ С АЗБУКОЙ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BFD24C-431A-5A8D-EC15-7C3F74E7F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434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397450-BADB-350C-1AAD-643D788F9A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Город Буквенный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3D2918-3353-859C-C436-2EF8D31B74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123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654750-5BE1-0DF2-1667-01678F796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9E752-D9C4-0301-9A8D-130474D40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/>
              <a:t>1)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Утром на траве </a:t>
            </a:r>
            <a:r>
              <a:rPr lang="ru-RU" sz="2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росою                     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Эта буква заблестит,                            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А под вечер на крылечке                      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Рядом громко зарычит.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90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587ED4-148E-B828-0A53-68B4591BB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DD280-0814-AEB6-F5EC-49668796A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909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F0AEFC-CFAE-BCE9-2657-0E11B59B0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A24953-4E3F-7ADD-E803-DD90BD6529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5620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</Words>
  <Application>Microsoft Office PowerPoint</Application>
  <PresentationFormat>Широкоэкранный</PresentationFormat>
  <Paragraphs>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ПРОЩАНИЕ С АЗБУКОЙ</vt:lpstr>
      <vt:lpstr>Город Буквенный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2023-03-12T05:00:38Z</dcterms:created>
  <dcterms:modified xsi:type="dcterms:W3CDTF">2023-03-12T10:08:11Z</dcterms:modified>
</cp:coreProperties>
</file>