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9" r:id="rId5"/>
    <p:sldId id="258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7;&#1088;&#1086;&#1077;&#1082;&#1090;%20&#1084;&#1091;&#1089;&#1086;&#1088;\&#1088;&#1072;&#1079;&#1083;&#1086;&#1078;&#1077;&#1085;&#1080;&#1077;%20&#1084;&#1091;&#1089;&#1086;&#1088;&#1072;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1208"/>
          <a:stretch>
            <a:fillRect/>
          </a:stretch>
        </p:blipFill>
        <p:spPr bwMode="auto">
          <a:xfrm>
            <a:off x="56674" y="332656"/>
            <a:ext cx="897982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6480048" cy="1752600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/>
              <a:t>Экологический проект  </a:t>
            </a:r>
          </a:p>
          <a:p>
            <a:pPr algn="r"/>
            <a:r>
              <a:rPr lang="ru-RU" dirty="0" smtClean="0"/>
              <a:t>Подготовили учащиеся 3 класса МОУ СОШ п. Родниковский: Котова О., Крестин Л.</a:t>
            </a:r>
          </a:p>
          <a:p>
            <a:pPr algn="r"/>
            <a:r>
              <a:rPr lang="ru-RU" dirty="0" smtClean="0"/>
              <a:t>Руководитель проекта Крестина Е.В.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293096"/>
            <a:ext cx="6480048" cy="230124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Мусор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67944" y="4725144"/>
            <a:ext cx="288032" cy="2880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Как это происходит в России в крупных городах:</a:t>
            </a:r>
            <a:endParaRPr lang="ru-RU" dirty="0"/>
          </a:p>
        </p:txBody>
      </p:sp>
      <p:pic>
        <p:nvPicPr>
          <p:cNvPr id="4" name="Содержимое 3" descr="E:\проект мусор\2ac5334bf78cad63d4b3d273167d6b5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2942705" cy="220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проект мусор\193404-400x2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228975" cy="209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528392" cy="235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05064"/>
            <a:ext cx="3786312" cy="25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Как это происходит у нас в </a:t>
            </a:r>
            <a:r>
              <a:rPr lang="ru-RU" b="1" i="1" dirty="0" err="1" smtClean="0"/>
              <a:t>Колышлейском</a:t>
            </a:r>
            <a:r>
              <a:rPr lang="ru-RU" b="1" i="1" dirty="0" smtClean="0"/>
              <a:t> районе.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r="-132" b="20427"/>
          <a:stretch>
            <a:fillRect/>
          </a:stretch>
        </p:blipFill>
        <p:spPr bwMode="auto">
          <a:xfrm>
            <a:off x="914400" y="1676950"/>
            <a:ext cx="7772400" cy="411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6021288"/>
            <a:ext cx="7043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Вывозом мусора занимается управление ЖКХ «Управляющая компания»</a:t>
            </a:r>
          </a:p>
          <a:p>
            <a:r>
              <a:rPr lang="ru-RU" sz="1600" dirty="0" smtClean="0"/>
              <a:t> генеральный директор Глухов Евгений Иванович.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3 этап. Правила, способствующие уменьшению свалок.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2976" y="1571612"/>
            <a:ext cx="6858048" cy="4214842"/>
          </a:xfrm>
        </p:spPr>
        <p:txBody>
          <a:bodyPr>
            <a:noAutofit/>
          </a:bodyPr>
          <a:lstStyle/>
          <a:p>
            <a:r>
              <a:rPr lang="ru-RU" sz="1600" dirty="0" smtClean="0"/>
              <a:t>1. Покупайте долговечные товары. </a:t>
            </a:r>
          </a:p>
          <a:p>
            <a:r>
              <a:rPr lang="ru-RU" sz="1600" dirty="0" smtClean="0"/>
              <a:t>2. Откажитесь от использования одноразовых предметов. </a:t>
            </a:r>
          </a:p>
          <a:p>
            <a:r>
              <a:rPr lang="ru-RU" sz="1600" dirty="0" smtClean="0"/>
              <a:t>3. Покупайте продукты в многоразовых упаковках и сдавайте пустую тару. </a:t>
            </a:r>
          </a:p>
          <a:p>
            <a:r>
              <a:rPr lang="ru-RU" sz="1600" dirty="0" smtClean="0"/>
              <a:t>4. Выбирайте развесную продукцию.</a:t>
            </a:r>
          </a:p>
          <a:p>
            <a:r>
              <a:rPr lang="ru-RU" sz="1600" dirty="0" smtClean="0"/>
              <a:t>5. Пользуйтесь многоразовыми сумками, чтобы не покупать полиэтиленовый пакет </a:t>
            </a:r>
          </a:p>
          <a:p>
            <a:r>
              <a:rPr lang="ru-RU" sz="1600" dirty="0" smtClean="0"/>
              <a:t>6 . Старые журналы (газеты) и надоевшие книги, отдайте в библиотеку. </a:t>
            </a:r>
          </a:p>
          <a:p>
            <a:r>
              <a:rPr lang="ru-RU" sz="1600" dirty="0" smtClean="0"/>
              <a:t>7. Научитесь чинить вещи или отдавайте в ремонт.</a:t>
            </a:r>
          </a:p>
          <a:p>
            <a:r>
              <a:rPr lang="ru-RU" sz="1600" dirty="0" smtClean="0"/>
              <a:t>8. Устройте во дворе ярмарку по продаже (дарению) ненужных вам вещей или отдайте их в детские дома (приюты.)</a:t>
            </a:r>
          </a:p>
          <a:p>
            <a:r>
              <a:rPr lang="ru-RU" sz="1600" dirty="0" smtClean="0"/>
              <a:t>9. Узнайте, где  в вашем районе есть пункты приема стекла, макулатуры, текстиля и познакомьте с их адресами своих соседей. </a:t>
            </a:r>
          </a:p>
          <a:p>
            <a:r>
              <a:rPr lang="ru-RU" sz="1600" dirty="0" smtClean="0"/>
              <a:t>10. пищевые отходы можно использовать для кормления домашних (беспризорных) животных . </a:t>
            </a:r>
          </a:p>
        </p:txBody>
      </p:sp>
      <p:pic>
        <p:nvPicPr>
          <p:cNvPr id="4" name="Рисунок 3" descr="simvol0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3357562"/>
            <a:ext cx="800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imvol02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572140"/>
            <a:ext cx="9620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imvol03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1480"/>
            <a:ext cx="1019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imvol02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0037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imvol05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572140"/>
            <a:ext cx="952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imvol05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857232"/>
            <a:ext cx="9810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не хотим жить в мусоре, который достанется нам в наследство!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342900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Актуальность:</a:t>
            </a:r>
            <a:r>
              <a:rPr lang="ru-RU" dirty="0" smtClean="0"/>
              <a:t> </a:t>
            </a:r>
            <a:r>
              <a:rPr lang="ru-RU" dirty="0" smtClean="0"/>
              <a:t>Проблема переработки твердых бытовых отходов (ТБО) встала очень остро, когда развитие привело общество к эпохе потребления. Изучив причины неправильного решения этой проблемы, мы решили ее исследовать на примере одной семьи.</a:t>
            </a:r>
            <a:endParaRPr lang="ru-RU" dirty="0" smtClean="0"/>
          </a:p>
          <a:p>
            <a:r>
              <a:rPr lang="ru-RU" b="1" dirty="0" smtClean="0"/>
              <a:t>Гипотеза:</a:t>
            </a:r>
            <a:r>
              <a:rPr lang="ru-RU" dirty="0" smtClean="0"/>
              <a:t> если бытовые упаковочные отходы загрязняют окружающую среду,  что можно сделать, прежде чем мусор захватит планету?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Методы исследования: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сбор информации из книг, журналов, </a:t>
            </a:r>
          </a:p>
          <a:p>
            <a:r>
              <a:rPr lang="ru-RU" dirty="0" smtClean="0"/>
              <a:t>интернет -ресурсы, </a:t>
            </a:r>
          </a:p>
          <a:p>
            <a:r>
              <a:rPr lang="ru-RU" dirty="0" smtClean="0"/>
              <a:t> анализ, </a:t>
            </a:r>
          </a:p>
          <a:p>
            <a:r>
              <a:rPr lang="ru-RU" dirty="0" smtClean="0"/>
              <a:t>синтез, </a:t>
            </a:r>
          </a:p>
          <a:p>
            <a:r>
              <a:rPr lang="ru-RU" dirty="0" smtClean="0"/>
              <a:t>наблюдение, </a:t>
            </a:r>
          </a:p>
          <a:p>
            <a:r>
              <a:rPr lang="ru-RU" dirty="0" smtClean="0"/>
              <a:t>метод измерений.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Цели и 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Цель: </a:t>
            </a:r>
            <a:r>
              <a:rPr lang="ru-RU" dirty="0" smtClean="0"/>
              <a:t>сформировать сознательное отношение детей и взрослых к проблеме бытовых отходов и личному участию в ее решении.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i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1. Изучить литературу и интернет-ресурсы по теме проекта.</a:t>
            </a:r>
          </a:p>
          <a:p>
            <a:r>
              <a:rPr lang="ru-RU" dirty="0" smtClean="0"/>
              <a:t>2. Найти данные о сроках разложения разных видов мусора.</a:t>
            </a:r>
          </a:p>
          <a:p>
            <a:r>
              <a:rPr lang="ru-RU" dirty="0" smtClean="0"/>
              <a:t>3. Изучить проблему мусора за рубежом, в крупных городах России и в Колышлейском районе.</a:t>
            </a:r>
          </a:p>
          <a:p>
            <a:r>
              <a:rPr lang="ru-RU" dirty="0" smtClean="0"/>
              <a:t>4. Собрать мусор в одной семье в течение недели.</a:t>
            </a:r>
          </a:p>
          <a:p>
            <a:r>
              <a:rPr lang="ru-RU" dirty="0" smtClean="0"/>
              <a:t>5. Рассортировать мусор по категориям, взвесить, занести данные в таблицу.</a:t>
            </a:r>
          </a:p>
          <a:p>
            <a:r>
              <a:rPr lang="ru-RU" dirty="0" smtClean="0"/>
              <a:t>6. Составить правила, способствующие уменьшению свалок.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начался проект «Мусор»</a:t>
            </a:r>
            <a:endParaRPr lang="ru-RU" dirty="0"/>
          </a:p>
        </p:txBody>
      </p:sp>
      <p:pic>
        <p:nvPicPr>
          <p:cNvPr id="4" name="разложение мусора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7023000" cy="526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1этап. Информационно - подготовительный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Бывают свалки :</a:t>
            </a:r>
          </a:p>
          <a:p>
            <a:pPr>
              <a:buNone/>
            </a:pPr>
            <a:r>
              <a:rPr lang="ru-RU" dirty="0" smtClean="0"/>
              <a:t>"дикие"                  </a:t>
            </a:r>
          </a:p>
          <a:p>
            <a:pPr algn="r"/>
            <a:r>
              <a:rPr lang="ru-RU" dirty="0" smtClean="0"/>
              <a:t>    и специально оборудованные.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4571429" cy="30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mtdata.ru/u9/photoB814/20343917331-0/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703762" cy="25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2 этап. Основной (практический)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E:\проект мусор\фото\CAM005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85926"/>
            <a:ext cx="299559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проект мусор\фото\CAM004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00174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проект мусор\фото\CAM004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071942"/>
            <a:ext cx="34268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Полученные данные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124746"/>
          <a:ext cx="7729566" cy="4876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774"/>
                <a:gridCol w="2649613"/>
                <a:gridCol w="2005113"/>
                <a:gridCol w="2445066"/>
              </a:tblGrid>
              <a:tr h="741908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ru-RU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kumimoji="0" lang="ru-RU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Категория мусора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Вес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Фотография </a:t>
                      </a:r>
                      <a:endParaRPr lang="ru-RU" dirty="0"/>
                    </a:p>
                  </a:txBody>
                  <a:tcPr/>
                </a:tc>
              </a:tr>
              <a:tr h="7419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пищевые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отходы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4кг 180г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19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бумага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1кг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665г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19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пластик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540г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19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упаковка </a:t>
                      </a:r>
                      <a:r>
                        <a:rPr lang="ru-RU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тетрапак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325г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19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другой мусор.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670г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кг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380г*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AM0049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216" y="1916832"/>
            <a:ext cx="1584176" cy="720080"/>
          </a:xfrm>
          <a:prstGeom prst="rect">
            <a:avLst/>
          </a:prstGeom>
        </p:spPr>
      </p:pic>
      <p:pic>
        <p:nvPicPr>
          <p:cNvPr id="6" name="Рисунок 5" descr="CAM0048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6216" y="2636912"/>
            <a:ext cx="1584176" cy="720080"/>
          </a:xfrm>
          <a:prstGeom prst="rect">
            <a:avLst/>
          </a:prstGeom>
        </p:spPr>
      </p:pic>
      <p:pic>
        <p:nvPicPr>
          <p:cNvPr id="7" name="Рисунок 6" descr="CAM0048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6216" y="3356992"/>
            <a:ext cx="1584176" cy="720080"/>
          </a:xfrm>
          <a:prstGeom prst="rect">
            <a:avLst/>
          </a:prstGeom>
        </p:spPr>
      </p:pic>
      <p:pic>
        <p:nvPicPr>
          <p:cNvPr id="8" name="Рисунок 7" descr="CAM0049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16216" y="4077072"/>
            <a:ext cx="1584176" cy="720080"/>
          </a:xfrm>
          <a:prstGeom prst="rect">
            <a:avLst/>
          </a:prstGeom>
        </p:spPr>
      </p:pic>
      <p:pic>
        <p:nvPicPr>
          <p:cNvPr id="9" name="Рисунок 8" descr="CAM0049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16216" y="4797152"/>
            <a:ext cx="1584176" cy="720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6" y="6286520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*за год получается 383 кг 760г </a:t>
            </a:r>
            <a:endParaRPr lang="ru-RU" sz="2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Как это происходит за рубежом: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3204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949849" cy="262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4225652" cy="255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10743" t="22222" r="14208" b="2778"/>
          <a:stretch>
            <a:fillRect/>
          </a:stretch>
        </p:blipFill>
        <p:spPr bwMode="auto">
          <a:xfrm>
            <a:off x="4932040" y="4221088"/>
            <a:ext cx="3038475" cy="227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177</TotalTime>
  <Words>446</Words>
  <Application>Microsoft Office PowerPoint</Application>
  <PresentationFormat>Экран (4:3)</PresentationFormat>
  <Paragraphs>73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  Мусор </vt:lpstr>
      <vt:lpstr>Слайд 2</vt:lpstr>
      <vt:lpstr>Методы исследования: </vt:lpstr>
      <vt:lpstr>Цели и задачи проекта:</vt:lpstr>
      <vt:lpstr>С чего начался проект «Мусор»</vt:lpstr>
      <vt:lpstr>1этап. Информационно - подготовительный</vt:lpstr>
      <vt:lpstr> 2 этап. Основной (практический)</vt:lpstr>
      <vt:lpstr>Полученные данные </vt:lpstr>
      <vt:lpstr>Как это происходит за рубежом: </vt:lpstr>
      <vt:lpstr>Как это происходит в России в крупных городах:</vt:lpstr>
      <vt:lpstr>Как это происходит у нас в Колышлейском районе.</vt:lpstr>
      <vt:lpstr>3 этап. Правила, способствующие уменьшению свалок.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Владелец</cp:lastModifiedBy>
  <cp:revision>26</cp:revision>
  <dcterms:created xsi:type="dcterms:W3CDTF">2018-01-16T16:14:04Z</dcterms:created>
  <dcterms:modified xsi:type="dcterms:W3CDTF">2018-11-06T09:22:11Z</dcterms:modified>
</cp:coreProperties>
</file>