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A680-B4E9-41E5-A4C5-A4CC1EE90E4E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7B66-11C5-47DF-A717-24CBBDBB4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296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A680-B4E9-41E5-A4C5-A4CC1EE90E4E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7B66-11C5-47DF-A717-24CBBDBB4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953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A680-B4E9-41E5-A4C5-A4CC1EE90E4E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7B66-11C5-47DF-A717-24CBBDBB4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437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A680-B4E9-41E5-A4C5-A4CC1EE90E4E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7B66-11C5-47DF-A717-24CBBDBB4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08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A680-B4E9-41E5-A4C5-A4CC1EE90E4E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7B66-11C5-47DF-A717-24CBBDBB4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07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A680-B4E9-41E5-A4C5-A4CC1EE90E4E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7B66-11C5-47DF-A717-24CBBDBB4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727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A680-B4E9-41E5-A4C5-A4CC1EE90E4E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7B66-11C5-47DF-A717-24CBBDBB4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125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A680-B4E9-41E5-A4C5-A4CC1EE90E4E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7B66-11C5-47DF-A717-24CBBDBB4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151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A680-B4E9-41E5-A4C5-A4CC1EE90E4E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7B66-11C5-47DF-A717-24CBBDBB4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681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A680-B4E9-41E5-A4C5-A4CC1EE90E4E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7B66-11C5-47DF-A717-24CBBDBB4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767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A680-B4E9-41E5-A4C5-A4CC1EE90E4E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7B66-11C5-47DF-A717-24CBBDBB4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900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CA680-B4E9-41E5-A4C5-A4CC1EE90E4E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7B66-11C5-47DF-A717-24CBBDBB4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823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200727" y="609600"/>
            <a:ext cx="101692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   С  </a:t>
            </a:r>
          </a:p>
          <a:p>
            <a:endParaRPr lang="ru-RU" sz="6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ТЕТРОМ</a:t>
            </a:r>
            <a:endParaRPr lang="ru-RU" sz="6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09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74" y="378690"/>
            <a:ext cx="5126373" cy="3726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928" y="2793935"/>
            <a:ext cx="6202853" cy="3834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767147" y="378690"/>
            <a:ext cx="5981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ДЕКОРАЦИИ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37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163" y="369455"/>
            <a:ext cx="4807526" cy="4807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21" y="267855"/>
            <a:ext cx="5334577" cy="3554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7" y="3429000"/>
            <a:ext cx="4107046" cy="3145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959927" y="5689600"/>
            <a:ext cx="690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БУТАФОРИЯ</a:t>
            </a:r>
            <a:endParaRPr lang="ru-RU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88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665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05" y="434110"/>
            <a:ext cx="6007677" cy="4005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859" y="2963285"/>
            <a:ext cx="6805468" cy="3402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456218" y="240145"/>
            <a:ext cx="55141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САФИТЫ</a:t>
            </a:r>
          </a:p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ОСВЕТИТЕЛЬ ЗА  </a:t>
            </a:r>
          </a:p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ПУЛЬТОМ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45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364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50" y="354723"/>
            <a:ext cx="5403272" cy="38579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372" y="3105820"/>
            <a:ext cx="5110209" cy="3398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299200" y="452582"/>
            <a:ext cx="55972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ЗВУКООПЕРАТОР</a:t>
            </a:r>
            <a:endParaRPr lang="ru-RU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56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7" y="298449"/>
            <a:ext cx="5200072" cy="2925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64" y="312329"/>
            <a:ext cx="4341091" cy="2897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22" y="3429000"/>
            <a:ext cx="4818250" cy="3213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109" y="3348314"/>
            <a:ext cx="5052291" cy="3374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840" y="410164"/>
            <a:ext cx="4051622" cy="2701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888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891" y="1120116"/>
            <a:ext cx="6917550" cy="4617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97164" y="932873"/>
            <a:ext cx="39254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РЕЖЕССЕР</a:t>
            </a:r>
            <a:endParaRPr lang="ru-RU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12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034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2509" y="1699491"/>
            <a:ext cx="67333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АПЛОДИСМЕНТЫ !!!</a:t>
            </a:r>
          </a:p>
          <a:p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СПАСИБО   ЗА   ВНИМАНИЕ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34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4" y="709078"/>
            <a:ext cx="6385126" cy="4721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70030"/>
            <a:ext cx="5715000" cy="3451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038109" y="480291"/>
            <a:ext cx="45997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</a:t>
            </a:r>
          </a:p>
          <a:p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ОПЕРЫ</a:t>
            </a:r>
            <a:endParaRPr lang="ru-RU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43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23" y="331282"/>
            <a:ext cx="5797077" cy="3651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34816"/>
            <a:ext cx="5800334" cy="3865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594764" y="692727"/>
            <a:ext cx="5126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ТЕАТР БАЛЕТА</a:t>
            </a:r>
            <a:endParaRPr lang="ru-RU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63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665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4" y="283961"/>
            <a:ext cx="6289486" cy="41864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31" y="2825393"/>
            <a:ext cx="5403272" cy="38579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788727" y="480291"/>
            <a:ext cx="53016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ДРАМАТИЧЕСКИЙ </a:t>
            </a:r>
          </a:p>
          <a:p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ТЕАТР</a:t>
            </a:r>
            <a:endParaRPr lang="ru-RU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76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2" y="-1"/>
            <a:ext cx="12142777" cy="7028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81" y="3013153"/>
            <a:ext cx="5399809" cy="3601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803" y="591127"/>
            <a:ext cx="5729967" cy="3815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62081" y="323273"/>
            <a:ext cx="52797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ТЕАТР ЗВЕРЕЙ</a:t>
            </a:r>
            <a:endParaRPr lang="ru-RU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19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48" y="2560131"/>
            <a:ext cx="5568752" cy="3953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946" y="152330"/>
            <a:ext cx="6141159" cy="3454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41745" y="387927"/>
            <a:ext cx="5209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ТЕАТР КУКОЛ</a:t>
            </a:r>
            <a:endParaRPr lang="ru-RU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11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9" y="2140919"/>
            <a:ext cx="6186685" cy="3981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578" y="345515"/>
            <a:ext cx="4266623" cy="42666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28073" y="277091"/>
            <a:ext cx="6382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ТЕАТР ТЕНЕЙ</a:t>
            </a:r>
            <a:endParaRPr lang="ru-RU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8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91" y="267593"/>
            <a:ext cx="5795127" cy="35072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06400" y="4331855"/>
            <a:ext cx="5541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ТЕАТРА</a:t>
            </a:r>
            <a:endParaRPr lang="ru-RU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836" y="2367587"/>
            <a:ext cx="6243782" cy="416252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456218" y="544945"/>
            <a:ext cx="54309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ФОЙЕ</a:t>
            </a:r>
            <a:endParaRPr lang="ru-RU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84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" y="0"/>
            <a:ext cx="12127345" cy="6927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0" y="397162"/>
            <a:ext cx="6617343" cy="3722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296" y="1768763"/>
            <a:ext cx="6453140" cy="48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87927" y="4516582"/>
            <a:ext cx="47474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ЗРИТЕЛЬНЫЙ</a:t>
            </a:r>
          </a:p>
          <a:p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ЗАЛ</a:t>
            </a:r>
            <a:endParaRPr lang="ru-RU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26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50</Words>
  <Application>Microsoft Office PowerPoint</Application>
  <PresentationFormat>Широкоэкранный</PresentationFormat>
  <Paragraphs>30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</dc:creator>
  <cp:lastModifiedBy>ю</cp:lastModifiedBy>
  <cp:revision>13</cp:revision>
  <dcterms:created xsi:type="dcterms:W3CDTF">2022-11-25T11:40:19Z</dcterms:created>
  <dcterms:modified xsi:type="dcterms:W3CDTF">2022-11-27T12:39:43Z</dcterms:modified>
</cp:coreProperties>
</file>