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063" autoAdjust="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48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4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4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9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46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5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13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80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05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2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28FF3-D1CB-46A0-B047-C1B15ACB4762}" type="datetimeFigureOut">
              <a:rPr lang="ru-RU" smtClean="0"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934-0AF7-4314-AF0F-3173F31403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" y="0"/>
            <a:ext cx="1205041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43709" y="757382"/>
            <a:ext cx="104278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Консультация для</a:t>
            </a:r>
          </a:p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родителей </a:t>
            </a:r>
          </a:p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6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дошкольного </a:t>
            </a:r>
            <a:endParaRPr lang="ru-RU" sz="6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возраста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7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4" y="628073"/>
            <a:ext cx="5855854" cy="5495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448" y="320456"/>
            <a:ext cx="61976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гармоничного развития личности очень важно развивать с детства умение управлять собственными психологическими физиологическими состояниями и  поступками.  Задача  взрослых – способствовать формированию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часто , родителей тревожит появление у детей несобранности, излишней активности, напротив, замкнутости, робости, а часто агрессивности, плаксивости. Уравновешенный, радостный ребенок вдруг становится конфликтным и беспокойным. Все это признаки внутреннего психоэмоционального напряжения, следствие какой-то «детской» проблемы, в которой взрослые еще не разобрались. Как помочь ребенку в такие моменты? Самое правильное –научить его помогать самому себе, сознательно создавать в себе оптимальную «внутреннюю атмосферу», то есть познакомить с методами 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431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5" y="685800"/>
            <a:ext cx="5751233" cy="5446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987209" y="1311965"/>
            <a:ext cx="48105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важное место в технике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занимают специальные упражнения, с помощью которых психика становится восприимчивой к воздействиям – это упражнения на расслабления мышц, упражнения на дыхание, игровые приемы.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 Вы как самые близкие взрослые для ребенка можете снизить психоэмоциональное напряжение, тревожность, агрессию используя специальные психологические методы.  Самый распространенный  – игра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252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1296" y="1073426"/>
            <a:ext cx="10108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СПАСИБО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                  ЗА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                        ВНИМАНИЕ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55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</Words>
  <Application>Microsoft Office PowerPoint</Application>
  <PresentationFormat>Широкоэкранный</PresentationFormat>
  <Paragraphs>13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</dc:creator>
  <cp:lastModifiedBy>ю</cp:lastModifiedBy>
  <cp:revision>2</cp:revision>
  <dcterms:created xsi:type="dcterms:W3CDTF">2022-10-12T07:46:52Z</dcterms:created>
  <dcterms:modified xsi:type="dcterms:W3CDTF">2022-10-12T07:51:54Z</dcterms:modified>
</cp:coreProperties>
</file>