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4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8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9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2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2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12F6-0EF5-4AFE-9909-0E3471694EC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ECFC-D6FC-4835-BFE6-61069CD1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432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88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37281"/>
            <a:ext cx="4937760" cy="633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2001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rgbClr val="FF0000"/>
                </a:solidFill>
              </a:rPr>
              <a:t>!!</a:t>
            </a:r>
            <a:endParaRPr lang="ru-RU" sz="1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9840" y="3624322"/>
            <a:ext cx="2987040" cy="295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ru-RU" sz="1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1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" y="264160"/>
            <a:ext cx="5638800" cy="375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" y="619760"/>
            <a:ext cx="6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</a:t>
            </a:r>
          </a:p>
          <a:p>
            <a:r>
              <a:rPr lang="ru-RU" sz="2000" b="1" dirty="0" smtClean="0"/>
              <a:t>Ы</a:t>
            </a:r>
          </a:p>
          <a:p>
            <a:r>
              <a:rPr lang="ru-RU" sz="2000" b="1" dirty="0" smtClean="0"/>
              <a:t>М</a:t>
            </a:r>
          </a:p>
          <a:p>
            <a:r>
              <a:rPr lang="ru-RU" sz="2000" b="1" dirty="0" smtClean="0"/>
              <a:t>Е</a:t>
            </a:r>
          </a:p>
          <a:p>
            <a:r>
              <a:rPr lang="ru-RU" sz="2000" b="1" dirty="0"/>
              <a:t>Р</a:t>
            </a:r>
            <a:endParaRPr lang="ru-RU" sz="2000" b="1" dirty="0" smtClean="0"/>
          </a:p>
          <a:p>
            <a:r>
              <a:rPr lang="ru-RU" sz="2000" b="1" dirty="0" smtClean="0"/>
              <a:t>Ш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/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8240" y="619760"/>
            <a:ext cx="60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</a:t>
            </a:r>
          </a:p>
          <a:p>
            <a:r>
              <a:rPr lang="ru-RU" b="1" dirty="0" smtClean="0"/>
              <a:t>И</a:t>
            </a:r>
          </a:p>
          <a:p>
            <a:r>
              <a:rPr lang="ru-RU" b="1" dirty="0" smtClean="0"/>
              <a:t>В</a:t>
            </a:r>
          </a:p>
          <a:p>
            <a:r>
              <a:rPr lang="ru-RU" b="1" dirty="0" smtClean="0"/>
              <a:t>О</a:t>
            </a:r>
          </a:p>
          <a:p>
            <a:r>
              <a:rPr lang="ru-RU" b="1" dirty="0" smtClean="0"/>
              <a:t>Т</a:t>
            </a:r>
          </a:p>
          <a:p>
            <a:r>
              <a:rPr lang="ru-RU" b="1" dirty="0" smtClean="0"/>
              <a:t>Н</a:t>
            </a:r>
          </a:p>
          <a:p>
            <a:r>
              <a:rPr lang="ru-RU" b="1" dirty="0" smtClean="0"/>
              <a:t>Ы</a:t>
            </a:r>
          </a:p>
          <a:p>
            <a:r>
              <a:rPr lang="ru-RU" b="1" dirty="0"/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0" y="1046480"/>
            <a:ext cx="467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СТРАНСТВУЮЩИЙ  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ГОЛУБЬ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70" y="2635825"/>
            <a:ext cx="5364480" cy="3346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74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9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335280"/>
            <a:ext cx="3876040" cy="387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412364"/>
            <a:ext cx="6979920" cy="3926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2800" y="1148080"/>
            <a:ext cx="324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ИЗЧЕЗАЮЩИЕ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ЖИВОТНЫЕ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4800" y="942048"/>
            <a:ext cx="600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 КИТ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67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" y="466090"/>
            <a:ext cx="3415030" cy="341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423160"/>
            <a:ext cx="6685280" cy="417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3600" y="944880"/>
            <a:ext cx="282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 – ВО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СТРЕМИТЕЛЬНО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491" y="766618"/>
            <a:ext cx="646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ТИГР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5920"/>
            <a:ext cx="3774440" cy="377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0" y="375920"/>
            <a:ext cx="4454003" cy="3188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31" y="3140558"/>
            <a:ext cx="4607469" cy="351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9760" y="1097280"/>
            <a:ext cx="324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МАЛОИЗУЧЕННЫЕ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2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71120"/>
            <a:ext cx="1212088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" y="269240"/>
            <a:ext cx="4967366" cy="4963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25" y="2885201"/>
            <a:ext cx="5353075" cy="3559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12240" y="1493520"/>
            <a:ext cx="292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ЧЬЯ ЧИСЛЕННОСТЬ ВСЕГДА БЫЛА НЕ ВЕЛИКА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345" y="665018"/>
            <a:ext cx="5671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</a:p>
          <a:p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3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" y="457200"/>
            <a:ext cx="3942080" cy="394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954020"/>
            <a:ext cx="5770880" cy="36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5840" y="833120"/>
            <a:ext cx="330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КОТОРЫХУДОЛОСЬ СПАСТИ ОТ ВЫМИРАНИЯ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4" y="833120"/>
            <a:ext cx="628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848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"/>
            <a:ext cx="12192000" cy="677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5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</dc:creator>
  <cp:lastModifiedBy>ю</cp:lastModifiedBy>
  <cp:revision>5</cp:revision>
  <dcterms:created xsi:type="dcterms:W3CDTF">2022-09-08T14:46:49Z</dcterms:created>
  <dcterms:modified xsi:type="dcterms:W3CDTF">2022-09-09T05:51:10Z</dcterms:modified>
</cp:coreProperties>
</file>