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B8-531C-4139-BBA7-C1E89094150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3E0D-3D73-475B-B4FF-4D4F09DF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3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B8-531C-4139-BBA7-C1E89094150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3E0D-3D73-475B-B4FF-4D4F09DF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4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B8-531C-4139-BBA7-C1E89094150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3E0D-3D73-475B-B4FF-4D4F09DF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2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B8-531C-4139-BBA7-C1E89094150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3E0D-3D73-475B-B4FF-4D4F09DF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04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B8-531C-4139-BBA7-C1E89094150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3E0D-3D73-475B-B4FF-4D4F09DF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79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B8-531C-4139-BBA7-C1E89094150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3E0D-3D73-475B-B4FF-4D4F09DF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3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B8-531C-4139-BBA7-C1E89094150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3E0D-3D73-475B-B4FF-4D4F09DF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5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B8-531C-4139-BBA7-C1E89094150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3E0D-3D73-475B-B4FF-4D4F09DF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66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B8-531C-4139-BBA7-C1E89094150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3E0D-3D73-475B-B4FF-4D4F09DF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B8-531C-4139-BBA7-C1E89094150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3E0D-3D73-475B-B4FF-4D4F09DF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5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A6B8-531C-4139-BBA7-C1E89094150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3E0D-3D73-475B-B4FF-4D4F09DF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0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5A6B8-531C-4139-BBA7-C1E89094150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C3E0D-3D73-475B-B4FF-4D4F09DF3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2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55371" y="20527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060441" y="2752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1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74237" y="410547"/>
            <a:ext cx="104316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Правильное </a:t>
            </a:r>
            <a:r>
              <a:rPr lang="ru-RU" sz="6600" b="1" dirty="0" smtClean="0">
                <a:solidFill>
                  <a:srgbClr val="C00000"/>
                </a:solidFill>
              </a:rPr>
              <a:t>питание </a:t>
            </a:r>
            <a:r>
              <a:rPr lang="ru-RU" sz="6600" b="1" dirty="0" smtClean="0">
                <a:solidFill>
                  <a:srgbClr val="C00000"/>
                </a:solidFill>
              </a:rPr>
              <a:t>–</a:t>
            </a:r>
          </a:p>
          <a:p>
            <a:r>
              <a:rPr lang="ru-RU" sz="6600" b="1" dirty="0">
                <a:solidFill>
                  <a:srgbClr val="C00000"/>
                </a:solidFill>
              </a:rPr>
              <a:t> </a:t>
            </a:r>
            <a:r>
              <a:rPr lang="ru-RU" sz="6600" b="1" dirty="0" smtClean="0">
                <a:solidFill>
                  <a:srgbClr val="C00000"/>
                </a:solidFill>
              </a:rPr>
              <a:t>         </a:t>
            </a:r>
            <a:r>
              <a:rPr lang="ru-RU" sz="6600" b="1" dirty="0" smtClean="0">
                <a:solidFill>
                  <a:srgbClr val="C00000"/>
                </a:solidFill>
              </a:rPr>
              <a:t>   </a:t>
            </a:r>
            <a:r>
              <a:rPr lang="ru-RU" sz="6600" b="1" smtClean="0">
                <a:solidFill>
                  <a:srgbClr val="C00000"/>
                </a:solidFill>
              </a:rPr>
              <a:t>залог здоровья!</a:t>
            </a:r>
            <a:endParaRPr lang="ru-RU" sz="6600" b="1" dirty="0" smtClean="0">
              <a:solidFill>
                <a:srgbClr val="C00000"/>
              </a:solidFill>
            </a:endParaRPr>
          </a:p>
          <a:p>
            <a:r>
              <a:rPr lang="ru-RU" sz="6600" b="1" dirty="0">
                <a:solidFill>
                  <a:srgbClr val="C00000"/>
                </a:solidFill>
              </a:rPr>
              <a:t> </a:t>
            </a:r>
            <a:r>
              <a:rPr lang="ru-RU" sz="6600" b="1" dirty="0" smtClean="0">
                <a:solidFill>
                  <a:srgbClr val="C00000"/>
                </a:solidFill>
              </a:rPr>
              <a:t>                                                          </a:t>
            </a:r>
            <a:r>
              <a:rPr lang="ru-RU" sz="6600" b="1" dirty="0">
                <a:solidFill>
                  <a:srgbClr val="C00000"/>
                </a:solidFill>
              </a:rPr>
              <a:t> </a:t>
            </a:r>
            <a:r>
              <a:rPr lang="ru-RU" sz="6600" b="1" dirty="0" smtClean="0">
                <a:solidFill>
                  <a:srgbClr val="C00000"/>
                </a:solidFill>
              </a:rPr>
              <a:t> 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7673" y="3806890"/>
            <a:ext cx="4021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9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73" y="853751"/>
            <a:ext cx="7159690" cy="5369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5944" y="335902"/>
            <a:ext cx="442271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Человек состоит из воды  на 3</a:t>
            </a:r>
            <a:r>
              <a:rPr lang="en-US" sz="4000" dirty="0" smtClean="0">
                <a:solidFill>
                  <a:schemeClr val="bg1"/>
                </a:solidFill>
              </a:rPr>
              <a:t>/</a:t>
            </a:r>
            <a:r>
              <a:rPr lang="ru-RU" sz="4000" dirty="0" smtClean="0">
                <a:solidFill>
                  <a:schemeClr val="bg1"/>
                </a:solidFill>
              </a:rPr>
              <a:t>4. Вода находится во всех клетках организма. Чтобы быть здоровым человек должен пить в среднем  около 3 литров воды в день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54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0424" y="578498"/>
            <a:ext cx="107488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</a:rPr>
              <a:t>Вывод:Наше</a:t>
            </a:r>
            <a:r>
              <a:rPr lang="ru-RU" sz="5400" b="1" dirty="0" smtClean="0">
                <a:solidFill>
                  <a:srgbClr val="FF0000"/>
                </a:solidFill>
              </a:rPr>
              <a:t> здоровье зависит от пищи, которую мы едим. Чтобы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Оставаться здоровыми надо питаться строго по режиму, выполняя все правила питания.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3" y="1101011"/>
            <a:ext cx="4677177" cy="4096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391469" y="494522"/>
            <a:ext cx="54584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Многие болезни возникают именно из- за неправильного питания .Если долгое время питаться булочками ,жареным мясом и запивать это газировкой, можно обзавестись гастритом и кариесом.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Сбалансированный пищевой рацион способен  предотвратить появление этих проблем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6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85" y="1735492"/>
            <a:ext cx="5451070" cy="4189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8539" y="391886"/>
            <a:ext cx="58223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Оптимальным можно назвать рацион, в котором присутствуют: мясо, рыба, молочные продукты, овощи и фрукты.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11763" y="447869"/>
            <a:ext cx="1066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    Вкусные продукты не всегда полезны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4" y="3237722"/>
            <a:ext cx="4906707" cy="3433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1003" y="1542069"/>
            <a:ext cx="63541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состав газированных напитков входят различные консерванты, </a:t>
            </a:r>
            <a:r>
              <a:rPr lang="ru-RU" sz="2800" dirty="0" err="1" smtClean="0"/>
              <a:t>ароматизаторы</a:t>
            </a:r>
            <a:r>
              <a:rPr lang="ru-RU" sz="2800" dirty="0" smtClean="0"/>
              <a:t>, и красители, а также огромное количество сахара. Они очень неблагоприятно влияют на </a:t>
            </a:r>
            <a:r>
              <a:rPr lang="ru-RU" sz="2800" dirty="0" err="1" smtClean="0"/>
              <a:t>желудочно</a:t>
            </a:r>
            <a:r>
              <a:rPr lang="ru-RU" sz="2800" dirty="0" smtClean="0"/>
              <a:t> -  кишечный тракт школьников.</a:t>
            </a:r>
          </a:p>
          <a:p>
            <a:r>
              <a:rPr lang="ru-RU" sz="2800" dirty="0" smtClean="0"/>
              <a:t>Если много пить лимонада, можно приобрести: кариес, гастрит, различные язвы (желудка, кишечника)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978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147"/>
            <a:ext cx="5260908" cy="2959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08914" y="494522"/>
            <a:ext cx="548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Фаст</a:t>
            </a:r>
            <a:r>
              <a:rPr lang="ru-RU" sz="2400" dirty="0" smtClean="0"/>
              <a:t> – </a:t>
            </a:r>
            <a:r>
              <a:rPr lang="ru-RU" sz="2400" dirty="0" err="1" smtClean="0"/>
              <a:t>фуд</a:t>
            </a:r>
            <a:r>
              <a:rPr lang="ru-RU" sz="2400" dirty="0" smtClean="0"/>
              <a:t> – это главная причина ожирения. Быстрая пища высококалорийна, содержит много жиров и мало витаминов. В быстрой еде нашли широкое применение транс-жиры -  ненатуральные жиры. Их употребление грозит неминуемым ожирением, поскольку они увеличивают вес больше, чем другая пища с тем же количеством калорий. Не </a:t>
            </a:r>
            <a:r>
              <a:rPr lang="ru-RU" sz="2400" dirty="0" err="1" smtClean="0"/>
              <a:t>случайо</a:t>
            </a:r>
            <a:r>
              <a:rPr lang="ru-RU" sz="2400" dirty="0" smtClean="0"/>
              <a:t> ученые называют их « жиры -  убийцы».</a:t>
            </a:r>
          </a:p>
        </p:txBody>
      </p:sp>
    </p:spTree>
    <p:extLst>
      <p:ext uri="{BB962C8B-B14F-4D97-AF65-F5344CB8AC3E}">
        <p14:creationId xmlns:p14="http://schemas.microsoft.com/office/powerpoint/2010/main" val="39858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1762"/>
            <a:ext cx="5719665" cy="42897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5666" y="391885"/>
            <a:ext cx="522514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Шоколадный батончик с одной стороны, дает энергию нашему организму, поднимает настроение, вызывает прилив сил и бодрости. С другой  - в их состав входят красители, консерванты, растительные жиры, что способствует развитию кариеса, вызывает ожирение, аллергию, тошноту, изжогу. Шоколад нужно употреблять в ограниченных количествах.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449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90465" y="541176"/>
            <a:ext cx="1116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С пищей человек получает витамины, минералы и микроэлементы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09" y="1217997"/>
            <a:ext cx="7060163" cy="52951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54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" y="-93306"/>
            <a:ext cx="12192000" cy="6951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551" y="235044"/>
            <a:ext cx="8220269" cy="629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55" y="270589"/>
            <a:ext cx="9078686" cy="620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301</Words>
  <Application>Microsoft Office PowerPoint</Application>
  <PresentationFormat>Широкоэкранный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</dc:creator>
  <cp:lastModifiedBy>Сад</cp:lastModifiedBy>
  <cp:revision>11</cp:revision>
  <dcterms:created xsi:type="dcterms:W3CDTF">2020-01-29T10:45:24Z</dcterms:created>
  <dcterms:modified xsi:type="dcterms:W3CDTF">2020-01-30T04:56:32Z</dcterms:modified>
</cp:coreProperties>
</file>