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5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37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0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8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3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3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795D-D19C-4F4B-93D1-C343F9766F23}" type="datetimeFigureOut">
              <a:rPr lang="ru-RU" smtClean="0"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E1F6-76B1-47E5-B716-194DEDA20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8869" y="1288869"/>
            <a:ext cx="9675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            СТЕКЛО</a:t>
            </a:r>
          </a:p>
          <a:p>
            <a:r>
              <a:rPr lang="ru-RU" sz="8000" b="1" dirty="0">
                <a:solidFill>
                  <a:srgbClr val="C00000"/>
                </a:solidFill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</a:rPr>
              <a:t>                 И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       ЕГО  СВОЙСТВА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" y="165275"/>
            <a:ext cx="2854779" cy="2659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4" y="1839687"/>
            <a:ext cx="2821577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17" y="251637"/>
            <a:ext cx="2843420" cy="2486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08" y="2117260"/>
            <a:ext cx="2355669" cy="2355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44" y="165275"/>
            <a:ext cx="2878183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9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" y="412931"/>
            <a:ext cx="3165566" cy="21103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3681549"/>
            <a:ext cx="3176451" cy="31764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9" y="95794"/>
            <a:ext cx="3333206" cy="3333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0" y="4537163"/>
            <a:ext cx="2734492" cy="2050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01" y="95794"/>
            <a:ext cx="3721070" cy="33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1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57" y="1602637"/>
            <a:ext cx="5188486" cy="3639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1389017"/>
            <a:ext cx="5138057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2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61257"/>
            <a:ext cx="1948209" cy="2232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4032066"/>
            <a:ext cx="2734492" cy="2050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8" y="165459"/>
            <a:ext cx="2717074" cy="2717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8" y="3555961"/>
            <a:ext cx="3199751" cy="2706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813" y="1445622"/>
            <a:ext cx="4034972" cy="30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6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175171"/>
            <a:ext cx="2751909" cy="1833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2427986"/>
            <a:ext cx="2653377" cy="1767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" y="4820354"/>
            <a:ext cx="3300550" cy="1856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96" y="4252445"/>
            <a:ext cx="3630652" cy="2424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28" y="79799"/>
            <a:ext cx="3739920" cy="24944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96" y="175171"/>
            <a:ext cx="3912084" cy="22005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90" y="3798731"/>
            <a:ext cx="2376100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0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" y="83721"/>
            <a:ext cx="2536500" cy="2179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011" y="3690255"/>
            <a:ext cx="3010989" cy="3010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03" y="83721"/>
            <a:ext cx="3011738" cy="2009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" y="4884623"/>
            <a:ext cx="2762922" cy="181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66" y="3849187"/>
            <a:ext cx="3259494" cy="2852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47" y="83721"/>
            <a:ext cx="2978332" cy="2233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7509" y="2263132"/>
            <a:ext cx="2467428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135708"/>
            <a:ext cx="2409009" cy="1606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2438400"/>
            <a:ext cx="2679338" cy="1507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4810440"/>
            <a:ext cx="2721752" cy="1925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66" y="135708"/>
            <a:ext cx="2551807" cy="1778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57" y="2355482"/>
            <a:ext cx="2688016" cy="19555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66" y="4810440"/>
            <a:ext cx="2688016" cy="1792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02" y="201452"/>
            <a:ext cx="2583188" cy="1712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02" y="2587213"/>
            <a:ext cx="2238103" cy="1492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3" y="4810440"/>
            <a:ext cx="2338262" cy="17536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75" y="1024853"/>
            <a:ext cx="3151320" cy="20884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38" y="3493738"/>
            <a:ext cx="2456729" cy="24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188028" y="1463039"/>
            <a:ext cx="87847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   СПАСИБО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         ЗА</a:t>
            </a:r>
          </a:p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</a:rPr>
              <a:t> ВНИМАНИЕ !</a:t>
            </a:r>
            <a:endParaRPr lang="ru-RU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14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Сад</cp:lastModifiedBy>
  <cp:revision>10</cp:revision>
  <dcterms:created xsi:type="dcterms:W3CDTF">2019-02-09T15:11:26Z</dcterms:created>
  <dcterms:modified xsi:type="dcterms:W3CDTF">2019-02-10T11:18:07Z</dcterms:modified>
</cp:coreProperties>
</file>