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0649-5C99-4229-9FF9-4701E11535FC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102D-D992-453A-A5CE-6B163A0D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0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0649-5C99-4229-9FF9-4701E11535FC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102D-D992-453A-A5CE-6B163A0D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6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0649-5C99-4229-9FF9-4701E11535FC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102D-D992-453A-A5CE-6B163A0D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8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0649-5C99-4229-9FF9-4701E11535FC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102D-D992-453A-A5CE-6B163A0D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6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0649-5C99-4229-9FF9-4701E11535FC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102D-D992-453A-A5CE-6B163A0D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4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0649-5C99-4229-9FF9-4701E11535FC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102D-D992-453A-A5CE-6B163A0D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6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0649-5C99-4229-9FF9-4701E11535FC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102D-D992-453A-A5CE-6B163A0D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8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0649-5C99-4229-9FF9-4701E11535FC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102D-D992-453A-A5CE-6B163A0D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6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0649-5C99-4229-9FF9-4701E11535FC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102D-D992-453A-A5CE-6B163A0D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7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0649-5C99-4229-9FF9-4701E11535FC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102D-D992-453A-A5CE-6B163A0D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0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0649-5C99-4229-9FF9-4701E11535FC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102D-D992-453A-A5CE-6B163A0D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9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0649-5C99-4229-9FF9-4701E11535FC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102D-D992-453A-A5CE-6B163A0D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4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3418" y="655782"/>
            <a:ext cx="11111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ЭМОЦИАНАЛИНАЯ РЕГУЛЯЦИЯ</a:t>
            </a:r>
          </a:p>
          <a:p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И </a:t>
            </a:r>
          </a:p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САМОРЕГУЛЯЦИЯ </a:t>
            </a:r>
          </a:p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ДЕТЕЙ ДОШКОЛЬНОГО</a:t>
            </a:r>
          </a:p>
          <a:p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ВОЗРАСТА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6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0"/>
            <a:ext cx="12192000" cy="6936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6" y="694020"/>
            <a:ext cx="6242304" cy="4675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71855" y="341745"/>
            <a:ext cx="499687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регуляция - это способность человека эмоционально реагировать на жизненные события в социально приемлемым( безопасным) образом, сохраняя достаточную гибкость, чтобы допускать спонтанные реакции, но откладывать их в случае необходимости.  Она является необходимым условием для социализации и зависит как от культуры общения так и от социального контекста ситуации. Осуществлять эмоциональную регуляцию-  не означает подавлять свои эмоции.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05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37" y="875390"/>
            <a:ext cx="6102464" cy="4014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2509" y="369455"/>
            <a:ext cx="609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важный навык управления собственным эмоциями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 осознанное воздействие на своё эмоциональное состояние с целью его желаемого изменения.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развиваться творчески, раскрывать потенциал.  Например, преодоление страхов перед публичными выступлениями, новым делом может способствовать развитию, успешности, повышению самооценки, открытию перспектив и прочее. Способность к эмоционально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черта зрелый сильной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51561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976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" y="2041631"/>
            <a:ext cx="6336146" cy="2555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075055" y="314036"/>
            <a:ext cx="486756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 дети начинают осваивать техники эмоциональной регуляции, учиться уважать правила группы и действовать в соответствии с ними. Кроме того, дети будут много заниматься творчеством, рисовать, слушать различную музыку, знакомиться с произведениями искусства. Дети освоят интересное творческие техники, которые позволят им ещё лучше владеть своими эмоциями</a:t>
            </a:r>
          </a:p>
        </p:txBody>
      </p:sp>
    </p:spTree>
    <p:extLst>
      <p:ext uri="{BB962C8B-B14F-4D97-AF65-F5344CB8AC3E}">
        <p14:creationId xmlns:p14="http://schemas.microsoft.com/office/powerpoint/2010/main" val="127244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628" y="266834"/>
            <a:ext cx="3511276" cy="233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4259732"/>
            <a:ext cx="3933517" cy="2212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23" y="1602293"/>
            <a:ext cx="3537684" cy="295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7855" y="266834"/>
            <a:ext cx="489527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знания пригодятся ребёнку в повседневной жизни, заложат хорошую основу для успешного обучения в школе. Ребёнок владеет своими эмоциями, умеет регулировать их силу и влияние на поступки и решения ребёнок умеет доброжелательно общаться с детьми и взрослыми, неконфликтен, умеет поддержать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другого,если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плохо он чем-то расстроен, обижен. Ребёнок развивается творчески, осваивает различные техники, способы выражения и регулирования своих эмоций, поведение, в том числе через творчество. </a:t>
            </a:r>
          </a:p>
        </p:txBody>
      </p:sp>
    </p:spTree>
    <p:extLst>
      <p:ext uri="{BB962C8B-B14F-4D97-AF65-F5344CB8AC3E}">
        <p14:creationId xmlns:p14="http://schemas.microsoft.com/office/powerpoint/2010/main" val="307257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8" y="644813"/>
            <a:ext cx="4248150" cy="5753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818909" y="332509"/>
            <a:ext cx="60036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Завершить я </a:t>
            </a:r>
            <a:r>
              <a:rPr lang="ru-RU" sz="2800" b="1" dirty="0"/>
              <a:t>хочу словами одного из главных представителей философии нового времени Бенедикта </a:t>
            </a:r>
            <a:r>
              <a:rPr lang="ru-RU" sz="2800" b="1" dirty="0" smtClean="0"/>
              <a:t>Спинозы</a:t>
            </a:r>
            <a:r>
              <a:rPr lang="ru-RU" sz="2800" b="1" i="1" dirty="0" smtClean="0"/>
              <a:t>:</a:t>
            </a:r>
          </a:p>
          <a:p>
            <a:endParaRPr lang="ru-RU" sz="2800" b="1" i="1" dirty="0"/>
          </a:p>
          <a:p>
            <a:r>
              <a:rPr lang="ru-RU" sz="2800" b="1" i="1" dirty="0" smtClean="0"/>
              <a:t>«</a:t>
            </a:r>
            <a:r>
              <a:rPr lang="ru-RU" sz="2800" b="1" i="1" dirty="0"/>
              <a:t>Человеческое бессилие в учении и ограничений аффектов я называю рабство. Ибо человек подвержены аффектам уже не владеет сам с собой, но находится в руках фортуны, и притом в такой степени, что он, хотя и видит перед собой лучше, однако принуждён следовать худшему» </a:t>
            </a:r>
          </a:p>
        </p:txBody>
      </p:sp>
    </p:spTree>
    <p:extLst>
      <p:ext uri="{BB962C8B-B14F-4D97-AF65-F5344CB8AC3E}">
        <p14:creationId xmlns:p14="http://schemas.microsoft.com/office/powerpoint/2010/main" val="256832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245943"/>
            <a:ext cx="5477164" cy="3653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00800" y="1422400"/>
            <a:ext cx="5338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эмоций не означает их подавление, а лишь лучше осознание их причин, последствия и вывод способы выражения. Здорово иметь выбор ведь правда? В наших силах сделать эмоции нашим союзниками, а не врагами</a:t>
            </a:r>
          </a:p>
        </p:txBody>
      </p:sp>
    </p:spTree>
    <p:extLst>
      <p:ext uri="{BB962C8B-B14F-4D97-AF65-F5344CB8AC3E}">
        <p14:creationId xmlns:p14="http://schemas.microsoft.com/office/powerpoint/2010/main" val="211384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52945" y="683491"/>
            <a:ext cx="10538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СПАСИБО ЗА</a:t>
            </a:r>
          </a:p>
          <a:p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ВНИМАНИЕ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4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377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</dc:creator>
  <cp:lastModifiedBy>ю</cp:lastModifiedBy>
  <cp:revision>8</cp:revision>
  <dcterms:created xsi:type="dcterms:W3CDTF">2022-10-12T06:16:39Z</dcterms:created>
  <dcterms:modified xsi:type="dcterms:W3CDTF">2022-10-12T07:37:18Z</dcterms:modified>
</cp:coreProperties>
</file>