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79E8-9FF4-466B-8AE5-67A4799085E9}" type="datetimeFigureOut">
              <a:rPr lang="ru-RU" smtClean="0"/>
              <a:pPr/>
              <a:t>22.12.2022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FABAE-3E45-459F-B0C1-6B404E5B8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79E8-9FF4-466B-8AE5-67A4799085E9}" type="datetimeFigureOut">
              <a:rPr lang="ru-RU" smtClean="0"/>
              <a:pPr/>
              <a:t>22.12.2022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FABAE-3E45-459F-B0C1-6B404E5B8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79E8-9FF4-466B-8AE5-67A4799085E9}" type="datetimeFigureOut">
              <a:rPr lang="ru-RU" smtClean="0"/>
              <a:pPr/>
              <a:t>22.12.2022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FABAE-3E45-459F-B0C1-6B404E5B8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79E8-9FF4-466B-8AE5-67A4799085E9}" type="datetimeFigureOut">
              <a:rPr lang="ru-RU" smtClean="0"/>
              <a:pPr/>
              <a:t>22.12.2022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FABAE-3E45-459F-B0C1-6B404E5B8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79E8-9FF4-466B-8AE5-67A4799085E9}" type="datetimeFigureOut">
              <a:rPr lang="ru-RU" smtClean="0"/>
              <a:pPr/>
              <a:t>22.12.2022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FABAE-3E45-459F-B0C1-6B404E5B8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79E8-9FF4-466B-8AE5-67A4799085E9}" type="datetimeFigureOut">
              <a:rPr lang="ru-RU" smtClean="0"/>
              <a:pPr/>
              <a:t>22.12.2022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FABAE-3E45-459F-B0C1-6B404E5B8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79E8-9FF4-466B-8AE5-67A4799085E9}" type="datetimeFigureOut">
              <a:rPr lang="ru-RU" smtClean="0"/>
              <a:pPr/>
              <a:t>22.12.2022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FABAE-3E45-459F-B0C1-6B404E5B8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79E8-9FF4-466B-8AE5-67A4799085E9}" type="datetimeFigureOut">
              <a:rPr lang="ru-RU" smtClean="0"/>
              <a:pPr/>
              <a:t>22.12.2022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FABAE-3E45-459F-B0C1-6B404E5B8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79E8-9FF4-466B-8AE5-67A4799085E9}" type="datetimeFigureOut">
              <a:rPr lang="ru-RU" smtClean="0"/>
              <a:pPr/>
              <a:t>22.12.2022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FABAE-3E45-459F-B0C1-6B404E5B8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79E8-9FF4-466B-8AE5-67A4799085E9}" type="datetimeFigureOut">
              <a:rPr lang="ru-RU" smtClean="0"/>
              <a:pPr/>
              <a:t>22.12.2022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FABAE-3E45-459F-B0C1-6B404E5B8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79E8-9FF4-466B-8AE5-67A4799085E9}" type="datetimeFigureOut">
              <a:rPr lang="ru-RU" smtClean="0"/>
              <a:pPr/>
              <a:t>22.12.2022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FABAE-3E45-459F-B0C1-6B404E5B8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F79E8-9FF4-466B-8AE5-67A4799085E9}" type="datetimeFigureOut">
              <a:rPr lang="ru-RU" smtClean="0"/>
              <a:pPr/>
              <a:t>22.12.2022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FABAE-3E45-459F-B0C1-6B404E5B8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Кто как готовится?    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      Под частой елочкой строит дом заяц-беляк. Белка переменила на зиму шубку. Лисичка-сестричка бегает по полям. Она ищет мышиные норы.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Ёж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Ежович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накрылся палым листом. Заснул на всю зиму. Крот глубоко ушел в землю, застыл до весны.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       А лучше, а теплее всех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Михайлу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Михайловичу. Забрался он в берлогу, припал к лапе и - на боковую. Будет всю зиму видеть  лесные сны. Слушать скрип высоких елей.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       Хуже всех бездомному волку. Будет он долго и жалобно петь свою горькую волчью песню.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                                      По И. Соколову-Микитову</a:t>
            </a:r>
            <a:r>
              <a:rPr lang="ru-RU" i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3500" u="sng" dirty="0">
                <a:latin typeface="Times New Roman" pitchFamily="18" charset="0"/>
                <a:cs typeface="Times New Roman" pitchFamily="18" charset="0"/>
              </a:rPr>
              <a:t>Вопросы к тексту.</a:t>
            </a:r>
            <a:endParaRPr lang="ru-RU" sz="35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  1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. На какие три части можно разделить текст?</a:t>
            </a:r>
            <a:br>
              <a:rPr lang="ru-RU" sz="3500" dirty="0">
                <a:latin typeface="Times New Roman" pitchFamily="18" charset="0"/>
                <a:cs typeface="Times New Roman" pitchFamily="18" charset="0"/>
              </a:rPr>
            </a:b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2. Перескажи каждую часть.</a:t>
            </a:r>
            <a:br>
              <a:rPr lang="ru-RU" sz="3500" dirty="0">
                <a:latin typeface="Times New Roman" pitchFamily="18" charset="0"/>
                <a:cs typeface="Times New Roman" pitchFamily="18" charset="0"/>
              </a:rPr>
            </a:b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3. Какие животные и как готовятся к зиме?</a:t>
            </a:r>
            <a:br>
              <a:rPr lang="ru-RU" sz="3500" dirty="0">
                <a:latin typeface="Times New Roman" pitchFamily="18" charset="0"/>
                <a:cs typeface="Times New Roman" pitchFamily="18" charset="0"/>
              </a:rPr>
            </a:b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4. Кому лучше всех ждать весны? Кому хуже всех?</a:t>
            </a:r>
            <a:br>
              <a:rPr lang="ru-RU" sz="3500" dirty="0">
                <a:latin typeface="Times New Roman" pitchFamily="18" charset="0"/>
                <a:cs typeface="Times New Roman" pitchFamily="18" charset="0"/>
              </a:rPr>
            </a:b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5. Как названы в тексте заяц, лиса, еж и медведь?</a:t>
            </a:r>
            <a:br>
              <a:rPr lang="ru-RU" sz="3500" dirty="0">
                <a:latin typeface="Times New Roman" pitchFamily="18" charset="0"/>
                <a:cs typeface="Times New Roman" pitchFamily="18" charset="0"/>
              </a:rPr>
            </a:b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6. Как названа песня волка?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800" u="sng" dirty="0">
                <a:latin typeface="Times New Roman" pitchFamily="18" charset="0"/>
                <a:cs typeface="Times New Roman" pitchFamily="18" charset="0"/>
              </a:rPr>
              <a:t>Словарно-орфографическая подготовка.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1. Проверьте гласные в словах: 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б..</a:t>
            </a:r>
            <a:r>
              <a:rPr lang="ru-RU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ляк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с..</a:t>
            </a:r>
            <a:r>
              <a:rPr lang="ru-RU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стричка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по п..</a:t>
            </a:r>
            <a:r>
              <a:rPr lang="ru-RU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лям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л..</a:t>
            </a:r>
            <a:r>
              <a:rPr lang="ru-RU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стом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в..сны, л..</a:t>
            </a:r>
            <a:r>
              <a:rPr lang="ru-RU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сные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2. 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Проверьте согласные: </a:t>
            </a:r>
            <a:r>
              <a:rPr lang="ru-RU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шу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..лога, </a:t>
            </a:r>
            <a:r>
              <a:rPr lang="ru-RU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скри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.., жало..но, </a:t>
            </a:r>
            <a:r>
              <a:rPr lang="ru-RU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глу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..око.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3. Написание приставок: 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переменила, накрылся, заснул, застыл, забрался, припал, бездомный.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4. Подберите признаки к словам: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елочка (какая?)........................; сны (какие?)...................; ели (какие?).....................; волк (какой?)...............;</a:t>
            </a:r>
            <a:b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песня (какая?)....................; норы (чьи?)................... .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5. Какой знак: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ъ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? </a:t>
            </a:r>
            <a:r>
              <a:rPr lang="ru-RU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Волч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..я.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6. Написание знака препинания: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...и - на боковую.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/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 Как готовятся лесные звери к зиме?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(заяц-беляк, белка, лисичка-сестричка,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Ёж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Ежович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крот)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2.Кому лучше всех?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Михайлу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Михайловичу)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Кому хуже всех?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(бездомному волку)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69</Words>
  <Application>Microsoft Office PowerPoint</Application>
  <PresentationFormat>Экран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 Кто как готовится?            Под частой елочкой строит дом заяц-беляк. Белка переменила на зиму шубку. Лисичка-сестричка бегает по полям. Она ищет мышиные норы. Еж Ежович накрылся палым листом. Заснул на всю зиму. Крот глубоко ушел в землю, застыл до весны.         А лучше, а теплее всех Михайлу Михайловичу. Забрался он в берлогу, припал к лапе и - на боковую. Будет всю зиму видеть  лесные сны. Слушать скрип высоких елей.         Хуже всех бездомному волку. Будет он долго и жалобно петь свою горькую волчью песню.                                        По И. Соколову-Микитову  </dc:title>
  <dc:creator>User1</dc:creator>
  <cp:lastModifiedBy>User1</cp:lastModifiedBy>
  <cp:revision>5</cp:revision>
  <dcterms:created xsi:type="dcterms:W3CDTF">2022-12-22T04:05:54Z</dcterms:created>
  <dcterms:modified xsi:type="dcterms:W3CDTF">2022-12-22T04:30:34Z</dcterms:modified>
</cp:coreProperties>
</file>