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0" r:id="rId3"/>
    <p:sldId id="308" r:id="rId4"/>
    <p:sldId id="269" r:id="rId5"/>
    <p:sldId id="271" r:id="rId6"/>
    <p:sldId id="273" r:id="rId7"/>
    <p:sldId id="275" r:id="rId8"/>
    <p:sldId id="277" r:id="rId9"/>
    <p:sldId id="279" r:id="rId10"/>
    <p:sldId id="302" r:id="rId11"/>
    <p:sldId id="294" r:id="rId12"/>
    <p:sldId id="291" r:id="rId13"/>
    <p:sldId id="296" r:id="rId14"/>
    <p:sldId id="29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8E6BA4-218B-4D4A-9C16-6A60698C3568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EEDB3A-C370-4180-93F6-59CC8D919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5433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2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3528" y="332656"/>
            <a:ext cx="8424936" cy="6192688"/>
          </a:xfrm>
          <a:prstGeom prst="round2Diag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15" descr="ngod5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713288"/>
            <a:ext cx="15748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6" descr="453544e7b7fdt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-171450"/>
            <a:ext cx="178911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379646-CD3C-4B95-8338-F982F9E36606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D424F6-4A2C-4D9C-93E4-9C29F4A25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6" name="Рисунок 8" descr="0_1ecaa_724dafb7_L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88913"/>
            <a:ext cx="6111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Рисунок 9" descr="0_1ecaa_724dafb7_L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388350" y="6165850"/>
            <a:ext cx="5762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21336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dirty="0" smtClean="0"/>
              <a:t>Новогодняя игрушка»</a:t>
            </a:r>
            <a:br>
              <a:rPr lang="ru-RU" dirty="0" smtClean="0"/>
            </a:br>
            <a:r>
              <a:rPr lang="ru-RU" dirty="0" smtClean="0"/>
              <a:t>(звёздочка)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u="sng" smtClean="0"/>
              <a:t>Работа над изготовлением новогодней игрушки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нтон\Desktop\фото\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антон\Desktop\фото\6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нтон\Desktop\фото\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нтон\Desktop\фото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Image6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555875" y="0"/>
            <a:ext cx="412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Звёздочка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4868863"/>
            <a:ext cx="6400800" cy="1752600"/>
          </a:xfrm>
        </p:spPr>
        <p:txBody>
          <a:bodyPr/>
          <a:lstStyle/>
          <a:p>
            <a:pPr algn="r"/>
            <a:endParaRPr lang="ru-RU" sz="240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Image6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79388" y="0"/>
            <a:ext cx="4125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500563" y="1268413"/>
            <a:ext cx="43640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Звёздочка склеена из</a:t>
            </a:r>
          </a:p>
          <a:p>
            <a:pPr algn="ctr"/>
            <a:r>
              <a:rPr lang="ru-RU" sz="2800">
                <a:latin typeface="Calibri" pitchFamily="34" charset="0"/>
              </a:rPr>
              <a:t>одинаковых узких полосок </a:t>
            </a:r>
          </a:p>
          <a:p>
            <a:pPr algn="ctr"/>
            <a:r>
              <a:rPr lang="ru-RU" sz="2800">
                <a:latin typeface="Calibri" pitchFamily="34" charset="0"/>
              </a:rPr>
              <a:t>бумаги. Для каждого луча полоску согнули капелькой и склеили кончики.</a:t>
            </a:r>
          </a:p>
          <a:p>
            <a:pPr algn="ctr"/>
            <a:r>
              <a:rPr lang="ru-RU" sz="2800">
                <a:latin typeface="Calibri" pitchFamily="34" charset="0"/>
              </a:rPr>
              <a:t>А внутри лучей и посередине звёздочки из полосок сделали колечко.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468313" y="404813"/>
            <a:ext cx="82010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Подберём восемь одинаковых полосок бумаги.</a:t>
            </a:r>
          </a:p>
          <a:p>
            <a:pPr algn="ctr"/>
            <a:r>
              <a:rPr lang="ru-RU" sz="2800">
                <a:latin typeface="Calibri" pitchFamily="34" charset="0"/>
              </a:rPr>
              <a:t>Лучше, если они будут шириной 1 см, длиной 12 см.</a:t>
            </a:r>
          </a:p>
        </p:txBody>
      </p:sp>
      <p:pic>
        <p:nvPicPr>
          <p:cNvPr id="21507" name="Рисунок 3" descr="Image7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2124075" y="1628775"/>
            <a:ext cx="48863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187450" y="4221163"/>
            <a:ext cx="6748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Три полоски сложим пополам и разрежем.</a:t>
            </a:r>
          </a:p>
        </p:txBody>
      </p:sp>
      <p:pic>
        <p:nvPicPr>
          <p:cNvPr id="21509" name="Рисунок 5" descr="Image7 - копия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2627313" y="4941888"/>
            <a:ext cx="392271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476375" y="404813"/>
            <a:ext cx="62166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Все короткие полоски склеим в кольца.</a:t>
            </a:r>
          </a:p>
        </p:txBody>
      </p:sp>
      <p:pic>
        <p:nvPicPr>
          <p:cNvPr id="22531" name="Рисунок 2" descr="Image71 - копия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2124075" y="1196975"/>
            <a:ext cx="487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900113" y="3429000"/>
            <a:ext cx="7321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Длинные полоски согнём и склеим капелькой.</a:t>
            </a:r>
          </a:p>
        </p:txBody>
      </p:sp>
      <p:pic>
        <p:nvPicPr>
          <p:cNvPr id="22533" name="Рисунок 4" descr="Image72 - копия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2268538" y="4292600"/>
            <a:ext cx="46513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68313" y="333375"/>
            <a:ext cx="8235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Внутрь каждой бумажной капельки вклеим колечко.</a:t>
            </a:r>
          </a:p>
        </p:txBody>
      </p:sp>
      <p:pic>
        <p:nvPicPr>
          <p:cNvPr id="23555" name="Рисунок 3" descr="Image73- копия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1979613" y="1052513"/>
            <a:ext cx="5040312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331913" y="3573463"/>
            <a:ext cx="6429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Разложим готовые петельки звёздочкой.</a:t>
            </a:r>
          </a:p>
        </p:txBody>
      </p:sp>
      <p:pic>
        <p:nvPicPr>
          <p:cNvPr id="23557" name="Рисунок 5" descr="Image74 - копия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20000"/>
          </a:blip>
          <a:srcRect/>
          <a:stretch>
            <a:fillRect/>
          </a:stretch>
        </p:blipFill>
        <p:spPr bwMode="auto">
          <a:xfrm>
            <a:off x="2987675" y="4221163"/>
            <a:ext cx="352901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195513" y="404813"/>
            <a:ext cx="4641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Склеим их попарно за бочок.</a:t>
            </a:r>
          </a:p>
        </p:txBody>
      </p:sp>
      <p:pic>
        <p:nvPicPr>
          <p:cNvPr id="24579" name="Рисунок 2" descr="Image8 - копия - копия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2195513" y="981075"/>
            <a:ext cx="4710112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042988" y="3644900"/>
            <a:ext cx="6988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В середину звёздочки тоже вклеим колечко.</a:t>
            </a:r>
          </a:p>
        </p:txBody>
      </p:sp>
      <p:pic>
        <p:nvPicPr>
          <p:cNvPr id="24581" name="Рисунок 4" descr="Image8 - копия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3203575" y="4440238"/>
            <a:ext cx="2736850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187450" y="476250"/>
            <a:ext cx="667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Подвесим звёздочку на нитке от дождика.</a:t>
            </a:r>
          </a:p>
        </p:txBody>
      </p:sp>
      <p:pic>
        <p:nvPicPr>
          <p:cNvPr id="25603" name="Рисунок 2" descr="Image8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20000"/>
          </a:blip>
          <a:srcRect/>
          <a:stretch>
            <a:fillRect/>
          </a:stretch>
        </p:blipFill>
        <p:spPr bwMode="auto">
          <a:xfrm>
            <a:off x="2771775" y="1125538"/>
            <a:ext cx="33575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шаблон3</Template>
  <TotalTime>187</TotalTime>
  <Words>111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шаблон3</vt:lpstr>
      <vt:lpstr>«Новогодняя игрушка» (звёздочка)</vt:lpstr>
      <vt:lpstr>Слайд 2</vt:lpstr>
      <vt:lpstr>Звёздочка</vt:lpstr>
      <vt:lpstr>Слайд 4</vt:lpstr>
      <vt:lpstr>Слайд 5</vt:lpstr>
      <vt:lpstr>Слайд 6</vt:lpstr>
      <vt:lpstr>Слайд 7</vt:lpstr>
      <vt:lpstr>Слайд 8</vt:lpstr>
      <vt:lpstr>Слайд 9</vt:lpstr>
      <vt:lpstr>Работа над изготовлением новогодней игрушки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«Новогодняя игрушка» (снежинка)</dc:title>
  <dc:creator>антон</dc:creator>
  <cp:lastModifiedBy>user</cp:lastModifiedBy>
  <cp:revision>27</cp:revision>
  <dcterms:created xsi:type="dcterms:W3CDTF">2013-11-25T08:46:51Z</dcterms:created>
  <dcterms:modified xsi:type="dcterms:W3CDTF">2022-11-27T11:40:38Z</dcterms:modified>
</cp:coreProperties>
</file>