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727877-CB9C-4F9D-B7B2-FE02DACBD3C4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D3C212-BCDF-423A-8B49-9EE1851A36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oyamamma.ru/kak-sdelat-otkrytku-s-obemnoj-elochkoj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елочка из полосок"/>
          <p:cNvPicPr>
            <a:picLocks noChangeAspect="1" noChangeArrowheads="1"/>
          </p:cNvPicPr>
          <p:nvPr/>
        </p:nvPicPr>
        <p:blipFill>
          <a:blip r:embed="rId2" cstate="print"/>
          <a:srcRect l="23070" r="23691" b="5501"/>
          <a:stretch>
            <a:fillRect/>
          </a:stretch>
        </p:blipFill>
        <p:spPr bwMode="auto">
          <a:xfrm>
            <a:off x="1331640" y="2060848"/>
            <a:ext cx="3240360" cy="43204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332656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Новогодняя открытка </a:t>
            </a:r>
          </a:p>
          <a:p>
            <a:pPr algn="ctr"/>
            <a:r>
              <a:rPr lang="ru-RU" sz="3200" b="1" dirty="0" smtClean="0"/>
              <a:t>«Ёлочка </a:t>
            </a:r>
            <a:r>
              <a:rPr lang="ru-RU" sz="3200" b="1" dirty="0"/>
              <a:t>из бумажных </a:t>
            </a:r>
            <a:r>
              <a:rPr lang="ru-RU" sz="3200" b="1" dirty="0" smtClean="0"/>
              <a:t>полосок»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Второй ряд будет состоять из четырех заготовок.</a:t>
            </a:r>
          </a:p>
        </p:txBody>
      </p:sp>
      <p:pic>
        <p:nvPicPr>
          <p:cNvPr id="33794" name="Picture 2" descr="Второй ряд петелек для елочки.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1619672" y="1772816"/>
            <a:ext cx="405765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 так постепенно формируем всю елочку, уменьшая количество элементов в каждом ряду.</a:t>
            </a:r>
          </a:p>
        </p:txBody>
      </p:sp>
      <p:pic>
        <p:nvPicPr>
          <p:cNvPr id="34818" name="Picture 2" descr="Елочка из полосок. "/>
          <p:cNvPicPr>
            <a:picLocks noChangeAspect="1" noChangeArrowheads="1"/>
          </p:cNvPicPr>
          <p:nvPr/>
        </p:nvPicPr>
        <p:blipFill>
          <a:blip r:embed="rId2" cstate="print"/>
          <a:srcRect l="14197" r="20142" b="7864"/>
          <a:stretch>
            <a:fillRect/>
          </a:stretch>
        </p:blipFill>
        <p:spPr bwMode="auto">
          <a:xfrm>
            <a:off x="2051720" y="1124744"/>
            <a:ext cx="4536504" cy="4781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Добавим ствол, который вырезаем из коричневой бумаги в форме небольшого прямоугольника.</a:t>
            </a:r>
          </a:p>
        </p:txBody>
      </p:sp>
      <p:pic>
        <p:nvPicPr>
          <p:cNvPr id="36866" name="Picture 2" descr="Елочка из полосок. Приклеивание ствола.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611560" y="1196751"/>
            <a:ext cx="6840760" cy="4734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Осталось украсить нашу елочку декоративными стразами, фиксируем их с помощью клея. Такая новогодняя открытка получилась.</a:t>
            </a:r>
          </a:p>
        </p:txBody>
      </p:sp>
      <p:pic>
        <p:nvPicPr>
          <p:cNvPr id="37890" name="Picture 2" descr="елочка из полосок"/>
          <p:cNvPicPr>
            <a:picLocks noChangeAspect="1" noChangeArrowheads="1"/>
          </p:cNvPicPr>
          <p:nvPr/>
        </p:nvPicPr>
        <p:blipFill>
          <a:blip r:embed="rId2" cstate="print"/>
          <a:srcRect b="5501"/>
          <a:stretch>
            <a:fillRect/>
          </a:stretch>
        </p:blipFill>
        <p:spPr bwMode="auto">
          <a:xfrm>
            <a:off x="899592" y="1052736"/>
            <a:ext cx="6624736" cy="4702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Для изготовления такой </a:t>
            </a:r>
            <a:r>
              <a:rPr lang="ru-RU" dirty="0">
                <a:hlinkClick r:id="rId2"/>
              </a:rPr>
              <a:t>открытки</a:t>
            </a:r>
            <a:r>
              <a:rPr lang="ru-RU" dirty="0"/>
              <a:t> мы возьмем:</a:t>
            </a:r>
          </a:p>
          <a:p>
            <a:r>
              <a:rPr lang="ru-RU" dirty="0"/>
              <a:t>— бумагу зеленого, </a:t>
            </a:r>
            <a:r>
              <a:rPr lang="ru-RU" dirty="0" err="1"/>
              <a:t>голубого</a:t>
            </a:r>
            <a:r>
              <a:rPr lang="ru-RU" dirty="0"/>
              <a:t>, коричневого цвета;</a:t>
            </a:r>
          </a:p>
          <a:p>
            <a:r>
              <a:rPr lang="ru-RU" dirty="0"/>
              <a:t>— ножницы с линейкой;</a:t>
            </a:r>
          </a:p>
          <a:p>
            <a:r>
              <a:rPr lang="ru-RU" dirty="0"/>
              <a:t>— карандаш с клеем;</a:t>
            </a:r>
          </a:p>
          <a:p>
            <a:r>
              <a:rPr lang="ru-RU" dirty="0"/>
              <a:t>— разноцветные стразы.</a:t>
            </a:r>
          </a:p>
        </p:txBody>
      </p:sp>
      <p:pic>
        <p:nvPicPr>
          <p:cNvPr id="26626" name="Picture 2" descr="Цветная бумага, клей, украшение"/>
          <p:cNvPicPr>
            <a:picLocks noChangeAspect="1" noChangeArrowheads="1"/>
          </p:cNvPicPr>
          <p:nvPr/>
        </p:nvPicPr>
        <p:blipFill>
          <a:blip r:embed="rId3" cstate="print"/>
          <a:srcRect b="7864"/>
          <a:stretch>
            <a:fillRect/>
          </a:stretch>
        </p:blipFill>
        <p:spPr bwMode="auto">
          <a:xfrm>
            <a:off x="755576" y="2348879"/>
            <a:ext cx="6120680" cy="4236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Елочка в нашей поделке будет выполнена из бумажных полосок. Поэтому сначала подготовим их. Для этого на зеленом листе бумаги размечаем полоски шириной 1,5 см, а длиной 21 см. Потом отрезаем ножницами. Всего требуется подготовить 8 таких полосок.</a:t>
            </a:r>
          </a:p>
        </p:txBody>
      </p:sp>
      <p:pic>
        <p:nvPicPr>
          <p:cNvPr id="27650" name="Picture 2" descr="Бумажные полоски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1403647" y="1700808"/>
            <a:ext cx="6450623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Теперь складываем их вместе и сгибаем пополам. Разрезаем в месте сгиба. Именно такие короткие заготовки и будут основой для создания елочки.</a:t>
            </a:r>
          </a:p>
        </p:txBody>
      </p:sp>
      <p:pic>
        <p:nvPicPr>
          <p:cNvPr id="28674" name="Picture 2" descr="Разрезание пополам бумажных полосок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971600" y="1772815"/>
            <a:ext cx="6264696" cy="4335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Воспользуемся клеем. Из одной такой полоски формируем своеобразную петельку.</a:t>
            </a:r>
          </a:p>
        </p:txBody>
      </p:sp>
      <p:pic>
        <p:nvPicPr>
          <p:cNvPr id="29698" name="Picture 2" descr="Петелька из полоски"/>
          <p:cNvPicPr>
            <a:picLocks noChangeAspect="1" noChangeArrowheads="1"/>
          </p:cNvPicPr>
          <p:nvPr/>
        </p:nvPicPr>
        <p:blipFill>
          <a:blip r:embed="rId2" cstate="print"/>
          <a:srcRect b="10226"/>
          <a:stretch>
            <a:fillRect/>
          </a:stretch>
        </p:blipFill>
        <p:spPr bwMode="auto">
          <a:xfrm>
            <a:off x="1187624" y="1700807"/>
            <a:ext cx="6048672" cy="4078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Всего для нашей елочки мы подготовим 15 таких элементов.</a:t>
            </a:r>
          </a:p>
        </p:txBody>
      </p:sp>
      <p:pic>
        <p:nvPicPr>
          <p:cNvPr id="30722" name="Picture 2" descr="Выполнение петелек из полосок бумаги."/>
          <p:cNvPicPr>
            <a:picLocks noChangeAspect="1" noChangeArrowheads="1"/>
          </p:cNvPicPr>
          <p:nvPr/>
        </p:nvPicPr>
        <p:blipFill>
          <a:blip r:embed="rId2" cstate="print"/>
          <a:srcRect t="16537" b="17314"/>
          <a:stretch>
            <a:fillRect/>
          </a:stretch>
        </p:blipFill>
        <p:spPr bwMode="auto">
          <a:xfrm>
            <a:off x="755576" y="1844824"/>
            <a:ext cx="739072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Основу для открытки сделаем из </a:t>
            </a:r>
            <a:r>
              <a:rPr lang="ru-RU" dirty="0" smtClean="0"/>
              <a:t>картона, </a:t>
            </a:r>
            <a:r>
              <a:rPr lang="ru-RU" dirty="0"/>
              <a:t>который требуется сложить пополам.</a:t>
            </a:r>
          </a:p>
        </p:txBody>
      </p:sp>
      <p:pic>
        <p:nvPicPr>
          <p:cNvPr id="31746" name="Picture 2" descr="Елочка из полосок. Основа для открытки."/>
          <p:cNvPicPr>
            <a:picLocks noChangeAspect="1" noChangeArrowheads="1"/>
          </p:cNvPicPr>
          <p:nvPr/>
        </p:nvPicPr>
        <p:blipFill>
          <a:blip r:embed="rId2" cstate="print"/>
          <a:srcRect b="5501"/>
          <a:stretch>
            <a:fillRect/>
          </a:stretch>
        </p:blipFill>
        <p:spPr bwMode="auto">
          <a:xfrm>
            <a:off x="899592" y="1196752"/>
            <a:ext cx="6624736" cy="4702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Приклеиваем на него первую зеленую заготовку.</a:t>
            </a:r>
          </a:p>
        </p:txBody>
      </p:sp>
      <p:pic>
        <p:nvPicPr>
          <p:cNvPr id="32770" name="Picture 2" descr="Приклеивание петельки.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1331640" y="1124744"/>
            <a:ext cx="6336704" cy="4385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нижнего ряда елочки требуется приклеить 5 таких элементов.</a:t>
            </a:r>
          </a:p>
        </p:txBody>
      </p:sp>
      <p:pic>
        <p:nvPicPr>
          <p:cNvPr id="3" name="Picture 4" descr="Елочка из полосок. Нижний ряд елочки.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1619671" y="1556792"/>
            <a:ext cx="5722327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181</Words>
  <Application>Microsoft Office PowerPoint</Application>
  <PresentationFormat>Экран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2022-12-18T08:47:13Z</dcterms:created>
  <dcterms:modified xsi:type="dcterms:W3CDTF">2022-12-18T08:59:04Z</dcterms:modified>
</cp:coreProperties>
</file>