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71" r:id="rId5"/>
    <p:sldId id="270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Rg st="1" end="16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568952" cy="5001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КРАСКИ,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ОНИ ПОЯВИЛИСЬ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Хакимова Диана </a:t>
            </a:r>
            <a:r>
              <a:rPr lang="ru-RU" b="1" dirty="0" err="1" smtClean="0"/>
              <a:t>Алмазовна</a:t>
            </a:r>
            <a:r>
              <a:rPr lang="ru-RU" b="1" dirty="0" smtClean="0"/>
              <a:t>, 1 класс, МАОУ СОШ №1 г.Туймазы</a:t>
            </a:r>
          </a:p>
          <a:p>
            <a:pPr algn="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Научный руководитель Бурцева Елена Юрьевна, учитель МАОУ СОШ № 1 г.Туймазы</a:t>
            </a:r>
          </a:p>
          <a:p>
            <a:pPr algn="r">
              <a:buNone/>
            </a:pP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59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5000">
        <p:push dir="u"/>
      </p:transition>
    </mc:Choice>
    <mc:Fallback>
      <p:transition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0966" y="404665"/>
            <a:ext cx="919514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адачи исследования: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зучить историю возникновения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красок;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зучить виды красок;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зготовить краски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домашних условиях;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олученными красками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сделать рисунки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окрасить футболку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262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9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 № 1</a:t>
            </a:r>
            <a:endParaRPr lang="ru-RU" sz="2400" dirty="0" smtClean="0"/>
          </a:p>
          <a:p>
            <a:pPr algn="ctr"/>
            <a:r>
              <a:rPr lang="ru-RU" dirty="0" smtClean="0"/>
              <a:t>Я смешала мел и золу с желтком куриного яйца и полученной краской нарисовала рисунок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97" r="6047" b="19672"/>
          <a:stretch>
            <a:fillRect/>
          </a:stretch>
        </p:blipFill>
        <p:spPr>
          <a:xfrm>
            <a:off x="2843808" y="1268760"/>
            <a:ext cx="3672408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81" b="4839"/>
          <a:stretch>
            <a:fillRect/>
          </a:stretch>
        </p:blipFill>
        <p:spPr>
          <a:xfrm>
            <a:off x="5248214" y="3617640"/>
            <a:ext cx="3895786" cy="3240360"/>
          </a:xfrm>
          <a:prstGeom prst="rect">
            <a:avLst/>
          </a:prstGeom>
        </p:spPr>
      </p:pic>
      <p:pic>
        <p:nvPicPr>
          <p:cNvPr id="1026" name="Picture 2" descr="D:\Пользователь\Desktop\IMG-20221108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2703114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0456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Самодельная краска густая, быстро сохнет, но неяркая и одноразового использования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4" y="1556792"/>
            <a:ext cx="3456383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 smtClean="0"/>
              <a:t>Рисунок, нарисованный гуашью ярче, гуашь имеет много оттенков и долго хранится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71" y="1398588"/>
            <a:ext cx="3575037" cy="4766716"/>
          </a:xfrm>
        </p:spPr>
      </p:pic>
    </p:spTree>
    <p:extLst>
      <p:ext uri="{BB962C8B-B14F-4D97-AF65-F5344CB8AC3E}">
        <p14:creationId xmlns="" xmlns:p14="http://schemas.microsoft.com/office/powerpoint/2010/main" val="857090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 № 2 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464496" cy="277018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6"/>
            <a:ext cx="2917417" cy="3429000"/>
          </a:xfrm>
          <a:prstGeom prst="rect">
            <a:avLst/>
          </a:prstGeom>
        </p:spPr>
      </p:pic>
      <p:pic>
        <p:nvPicPr>
          <p:cNvPr id="2050" name="Picture 2" descr="D:\Пользователь\Desktop\IMG-20221108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027825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454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25144"/>
            <a:ext cx="6512511" cy="1505104"/>
          </a:xfrm>
        </p:spPr>
        <p:txBody>
          <a:bodyPr/>
          <a:lstStyle/>
          <a:p>
            <a:pPr algn="ctr"/>
            <a:r>
              <a:rPr lang="ru-RU" sz="2000" dirty="0" smtClean="0"/>
              <a:t>В результате эксперимента футболка окрасилась. Растительные краски пригодны для окрашивания, но они не такие яркие, как искусственные и их цветовая гамма ограничена.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92696"/>
            <a:ext cx="2894309" cy="3859080"/>
          </a:xfrm>
        </p:spPr>
      </p:pic>
    </p:spTree>
    <p:extLst>
      <p:ext uri="{BB962C8B-B14F-4D97-AF65-F5344CB8AC3E}">
        <p14:creationId xmlns="" xmlns:p14="http://schemas.microsoft.com/office/powerpoint/2010/main" val="291670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47137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получить краску нужно смешать пигмент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(мед, уголь, зола и т.д.) со связующим веществом </a:t>
            </a:r>
          </a:p>
          <a:p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асло, яйцо, воск, мед и прочее).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Для окрашивания тканей используется растительная краска,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как она не образует красочного слоя,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проникает в толщу ткани.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491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3216"/>
            <a:ext cx="6984776" cy="8549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976664" cy="4402796"/>
          </a:xfrm>
        </p:spPr>
      </p:pic>
    </p:spTree>
    <p:extLst>
      <p:ext uri="{BB962C8B-B14F-4D97-AF65-F5344CB8AC3E}">
        <p14:creationId xmlns="" xmlns:p14="http://schemas.microsoft.com/office/powerpoint/2010/main" val="1356521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297</TotalTime>
  <Words>183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В результате эксперимента футболка окрасилась. Растительные краски пригодны для окрашивания, но они не такие яркие, как искусственные и их цветовая гамма ограничена. 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Краски, как они появились</dc:title>
  <dc:creator>Admin</dc:creator>
  <cp:lastModifiedBy>Пользователь</cp:lastModifiedBy>
  <cp:revision>24</cp:revision>
  <dcterms:created xsi:type="dcterms:W3CDTF">2022-03-16T06:29:09Z</dcterms:created>
  <dcterms:modified xsi:type="dcterms:W3CDTF">2022-11-09T22:10:15Z</dcterms:modified>
</cp:coreProperties>
</file>