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853D"/>
    <a:srgbClr val="06BC0A"/>
    <a:srgbClr val="A02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4A45F-C5B4-4374-B19E-EDE36617AEB4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C714D-AED0-4940-A4EA-A94468228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4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714D-AED0-4940-A4EA-A94468228A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3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0AE8-C6A8-4801-B850-50C3AA15562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4F4-5ECA-47B1-BF4A-6E1E302E2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0AE8-C6A8-4801-B850-50C3AA15562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4F4-5ECA-47B1-BF4A-6E1E302E2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5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0AE8-C6A8-4801-B850-50C3AA15562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4F4-5ECA-47B1-BF4A-6E1E302E2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0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0AE8-C6A8-4801-B850-50C3AA15562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4F4-5ECA-47B1-BF4A-6E1E302E2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9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0AE8-C6A8-4801-B850-50C3AA15562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4F4-5ECA-47B1-BF4A-6E1E302E2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9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0AE8-C6A8-4801-B850-50C3AA15562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4F4-5ECA-47B1-BF4A-6E1E302E2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0AE8-C6A8-4801-B850-50C3AA15562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4F4-5ECA-47B1-BF4A-6E1E302E2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3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0AE8-C6A8-4801-B850-50C3AA15562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4F4-5ECA-47B1-BF4A-6E1E302E2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7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0AE8-C6A8-4801-B850-50C3AA15562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4F4-5ECA-47B1-BF4A-6E1E302E2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2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0AE8-C6A8-4801-B850-50C3AA15562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4F4-5ECA-47B1-BF4A-6E1E302E2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9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0AE8-C6A8-4801-B850-50C3AA15562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4F4-5ECA-47B1-BF4A-6E1E302E2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5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10AE8-C6A8-4801-B850-50C3AA15562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4F4-5ECA-47B1-BF4A-6E1E302E2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3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ДЛЯ ПОДГОТОВКИ</a:t>
            </a:r>
          </a:p>
          <a:p>
            <a:pPr algn="ctr"/>
            <a:r>
              <a:rPr lang="ru-RU" sz="36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К ШКОЛЕ.</a:t>
            </a:r>
          </a:p>
          <a:p>
            <a:pPr algn="ctr"/>
            <a:r>
              <a:rPr lang="ru-RU" sz="36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«Мороз, Красный нос»</a:t>
            </a:r>
            <a:endParaRPr lang="ru-RU" sz="360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 УЧЕБНОМУ ПОСОБИЮ «ОТ СЛОВА К БУКВЕ» </a:t>
            </a:r>
            <a:r>
              <a:rPr lang="ru-RU" sz="28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Н.А.ФЕДОСОВА</a:t>
            </a:r>
            <a:r>
              <a:rPr lang="ru-RU" sz="28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ctr"/>
            <a:r>
              <a:rPr lang="ru-RU" sz="2000" dirty="0" smtClean="0"/>
              <a:t>Презентацию </a:t>
            </a:r>
            <a:r>
              <a:rPr lang="ru-RU" sz="2000" dirty="0"/>
              <a:t>подготовила </a:t>
            </a:r>
            <a:endParaRPr lang="ru-RU" sz="2000" dirty="0" smtClean="0"/>
          </a:p>
          <a:p>
            <a:pPr algn="ctr"/>
            <a:r>
              <a:rPr lang="ru-RU" sz="2000" dirty="0" smtClean="0"/>
              <a:t>Халяфутдинова Г.Ф.</a:t>
            </a:r>
          </a:p>
          <a:p>
            <a:pPr algn="ctr"/>
            <a:r>
              <a:rPr lang="ru-RU" sz="2000" dirty="0" smtClean="0"/>
              <a:t>учитель </a:t>
            </a:r>
            <a:r>
              <a:rPr lang="ru-RU" sz="2000" dirty="0"/>
              <a:t>начальных </a:t>
            </a:r>
            <a:r>
              <a:rPr lang="ru-RU" sz="2000" dirty="0" smtClean="0"/>
              <a:t>классов</a:t>
            </a:r>
            <a:endParaRPr lang="ru-RU" sz="2000" dirty="0"/>
          </a:p>
          <a:p>
            <a:pPr algn="ctr"/>
            <a:r>
              <a:rPr lang="ru-RU" sz="2000" dirty="0"/>
              <a:t>МАОУ СОШ №1г. </a:t>
            </a:r>
            <a:r>
              <a:rPr lang="ru-RU" sz="2000" dirty="0" smtClean="0"/>
              <a:t>Туймазы</a:t>
            </a:r>
            <a:endParaRPr lang="ru-RU" sz="2000" dirty="0"/>
          </a:p>
          <a:p>
            <a:pPr algn="ctr"/>
            <a:r>
              <a:rPr lang="ru-RU" sz="2000" dirty="0" smtClean="0"/>
              <a:t>2022 </a:t>
            </a:r>
            <a:r>
              <a:rPr lang="ru-RU" sz="20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5063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8" y="188640"/>
            <a:ext cx="8640960" cy="6246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7763" y="404664"/>
            <a:ext cx="4572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Roboto"/>
              </a:rPr>
              <a:t>Мороз, Красный нос</a:t>
            </a: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….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ветер бушует над бором,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 гор побежали ручьи,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Мороз-воевода дозором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Обходит владенья свои.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Глядит — хорошо ли метели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тропы занесли,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нет ли где трещины, щели,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нет ли где голой земли?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 ли сосен вершины,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 ли узор на дубах?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крепко ли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скованы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льдины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великих и малых водах?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— по деревьям шагает,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Трещит по замерзлой воде,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яркое солнце играет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косматой его бороде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 Некрасов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098"/>
            <a:ext cx="8806545" cy="5439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4797152"/>
            <a:ext cx="3162300" cy="17430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09963" y="4813056"/>
            <a:ext cx="3162300" cy="17430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90" y="4892650"/>
            <a:ext cx="3162300" cy="17430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068" y="6079596"/>
            <a:ext cx="1300163" cy="7166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24213" y="6128987"/>
            <a:ext cx="1300163" cy="7166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03813" y="6141344"/>
            <a:ext cx="1300163" cy="7166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68712" y="6079596"/>
            <a:ext cx="1300163" cy="71665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52209" y="5486508"/>
            <a:ext cx="1300163" cy="71665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21916" y="6181899"/>
            <a:ext cx="1300163" cy="71665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24207" y="6128987"/>
            <a:ext cx="1300163" cy="71665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53291" y="5452707"/>
            <a:ext cx="1300163" cy="7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6250"/>
          <a:stretch>
            <a:fillRect/>
          </a:stretch>
        </p:blipFill>
        <p:spPr bwMode="auto">
          <a:xfrm>
            <a:off x="13386" y="428604"/>
            <a:ext cx="9130614" cy="50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000636"/>
            <a:ext cx="342902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812146" y="3398982"/>
            <a:ext cx="2602345" cy="1413164"/>
          </a:xfrm>
          <a:custGeom>
            <a:avLst/>
            <a:gdLst>
              <a:gd name="connsiteX0" fmla="*/ 868218 w 2602345"/>
              <a:gd name="connsiteY0" fmla="*/ 1089891 h 1413164"/>
              <a:gd name="connsiteX1" fmla="*/ 341745 w 2602345"/>
              <a:gd name="connsiteY1" fmla="*/ 1394691 h 1413164"/>
              <a:gd name="connsiteX2" fmla="*/ 36945 w 2602345"/>
              <a:gd name="connsiteY2" fmla="*/ 1200727 h 1413164"/>
              <a:gd name="connsiteX3" fmla="*/ 120072 w 2602345"/>
              <a:gd name="connsiteY3" fmla="*/ 840509 h 1413164"/>
              <a:gd name="connsiteX4" fmla="*/ 660399 w 2602345"/>
              <a:gd name="connsiteY4" fmla="*/ 591127 h 1413164"/>
              <a:gd name="connsiteX5" fmla="*/ 992909 w 2602345"/>
              <a:gd name="connsiteY5" fmla="*/ 618836 h 1413164"/>
              <a:gd name="connsiteX6" fmla="*/ 1131454 w 2602345"/>
              <a:gd name="connsiteY6" fmla="*/ 618836 h 1413164"/>
              <a:gd name="connsiteX7" fmla="*/ 1657927 w 2602345"/>
              <a:gd name="connsiteY7" fmla="*/ 521854 h 1413164"/>
              <a:gd name="connsiteX8" fmla="*/ 1976581 w 2602345"/>
              <a:gd name="connsiteY8" fmla="*/ 147782 h 1413164"/>
              <a:gd name="connsiteX9" fmla="*/ 2142836 w 2602345"/>
              <a:gd name="connsiteY9" fmla="*/ 9236 h 1413164"/>
              <a:gd name="connsiteX10" fmla="*/ 2392218 w 2602345"/>
              <a:gd name="connsiteY10" fmla="*/ 175491 h 1413164"/>
              <a:gd name="connsiteX11" fmla="*/ 868218 w 2602345"/>
              <a:gd name="connsiteY11" fmla="*/ 1089891 h 14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2345" h="1413164">
                <a:moveTo>
                  <a:pt x="868218" y="1089891"/>
                </a:moveTo>
                <a:cubicBezTo>
                  <a:pt x="526473" y="1293091"/>
                  <a:pt x="480290" y="1376218"/>
                  <a:pt x="341745" y="1394691"/>
                </a:cubicBezTo>
                <a:cubicBezTo>
                  <a:pt x="203200" y="1413164"/>
                  <a:pt x="73891" y="1293091"/>
                  <a:pt x="36945" y="1200727"/>
                </a:cubicBezTo>
                <a:cubicBezTo>
                  <a:pt x="0" y="1108363"/>
                  <a:pt x="16163" y="942109"/>
                  <a:pt x="120072" y="840509"/>
                </a:cubicBezTo>
                <a:cubicBezTo>
                  <a:pt x="223981" y="738909"/>
                  <a:pt x="514926" y="628072"/>
                  <a:pt x="660399" y="591127"/>
                </a:cubicBezTo>
                <a:cubicBezTo>
                  <a:pt x="805872" y="554182"/>
                  <a:pt x="914400" y="614218"/>
                  <a:pt x="992909" y="618836"/>
                </a:cubicBezTo>
                <a:cubicBezTo>
                  <a:pt x="1071418" y="623454"/>
                  <a:pt x="1020618" y="635000"/>
                  <a:pt x="1131454" y="618836"/>
                </a:cubicBezTo>
                <a:cubicBezTo>
                  <a:pt x="1242290" y="602672"/>
                  <a:pt x="1517073" y="600363"/>
                  <a:pt x="1657927" y="521854"/>
                </a:cubicBezTo>
                <a:cubicBezTo>
                  <a:pt x="1798781" y="443345"/>
                  <a:pt x="1895763" y="233218"/>
                  <a:pt x="1976581" y="147782"/>
                </a:cubicBezTo>
                <a:cubicBezTo>
                  <a:pt x="2057399" y="62346"/>
                  <a:pt x="2073563" y="4618"/>
                  <a:pt x="2142836" y="9236"/>
                </a:cubicBezTo>
                <a:cubicBezTo>
                  <a:pt x="2212109" y="13854"/>
                  <a:pt x="2602345" y="0"/>
                  <a:pt x="2392218" y="175491"/>
                </a:cubicBezTo>
                <a:cubicBezTo>
                  <a:pt x="2182091" y="350982"/>
                  <a:pt x="1209963" y="886691"/>
                  <a:pt x="868218" y="1089891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969273" y="3868887"/>
            <a:ext cx="2093215" cy="175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942906" y="2500306"/>
            <a:ext cx="23302" cy="13685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28662" y="2500306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3937000" y="3588327"/>
            <a:ext cx="1198418" cy="1881910"/>
          </a:xfrm>
          <a:custGeom>
            <a:avLst/>
            <a:gdLst>
              <a:gd name="connsiteX0" fmla="*/ 357909 w 1198418"/>
              <a:gd name="connsiteY0" fmla="*/ 124691 h 1881910"/>
              <a:gd name="connsiteX1" fmla="*/ 11545 w 1198418"/>
              <a:gd name="connsiteY1" fmla="*/ 193964 h 1881910"/>
              <a:gd name="connsiteX2" fmla="*/ 288636 w 1198418"/>
              <a:gd name="connsiteY2" fmla="*/ 1288473 h 1881910"/>
              <a:gd name="connsiteX3" fmla="*/ 912091 w 1198418"/>
              <a:gd name="connsiteY3" fmla="*/ 1814946 h 1881910"/>
              <a:gd name="connsiteX4" fmla="*/ 1175327 w 1198418"/>
              <a:gd name="connsiteY4" fmla="*/ 1690255 h 1881910"/>
              <a:gd name="connsiteX5" fmla="*/ 773545 w 1198418"/>
              <a:gd name="connsiteY5" fmla="*/ 1080655 h 1881910"/>
              <a:gd name="connsiteX6" fmla="*/ 745836 w 1198418"/>
              <a:gd name="connsiteY6" fmla="*/ 457200 h 1881910"/>
              <a:gd name="connsiteX7" fmla="*/ 662709 w 1198418"/>
              <a:gd name="connsiteY7" fmla="*/ 263237 h 1881910"/>
              <a:gd name="connsiteX8" fmla="*/ 357909 w 1198418"/>
              <a:gd name="connsiteY8" fmla="*/ 124691 h 188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418" h="1881910">
                <a:moveTo>
                  <a:pt x="357909" y="124691"/>
                </a:moveTo>
                <a:cubicBezTo>
                  <a:pt x="249382" y="113146"/>
                  <a:pt x="23090" y="0"/>
                  <a:pt x="11545" y="193964"/>
                </a:cubicBezTo>
                <a:cubicBezTo>
                  <a:pt x="0" y="387928"/>
                  <a:pt x="138545" y="1018309"/>
                  <a:pt x="288636" y="1288473"/>
                </a:cubicBezTo>
                <a:cubicBezTo>
                  <a:pt x="438727" y="1558637"/>
                  <a:pt x="764309" y="1747982"/>
                  <a:pt x="912091" y="1814946"/>
                </a:cubicBezTo>
                <a:cubicBezTo>
                  <a:pt x="1059873" y="1881910"/>
                  <a:pt x="1198418" y="1812637"/>
                  <a:pt x="1175327" y="1690255"/>
                </a:cubicBezTo>
                <a:cubicBezTo>
                  <a:pt x="1152236" y="1567873"/>
                  <a:pt x="845127" y="1286164"/>
                  <a:pt x="773545" y="1080655"/>
                </a:cubicBezTo>
                <a:cubicBezTo>
                  <a:pt x="701963" y="875146"/>
                  <a:pt x="764309" y="593436"/>
                  <a:pt x="745836" y="457200"/>
                </a:cubicBezTo>
                <a:cubicBezTo>
                  <a:pt x="727363" y="320964"/>
                  <a:pt x="729672" y="320964"/>
                  <a:pt x="662709" y="263237"/>
                </a:cubicBezTo>
                <a:cubicBezTo>
                  <a:pt x="595746" y="205510"/>
                  <a:pt x="466436" y="136237"/>
                  <a:pt x="357909" y="124691"/>
                </a:cubicBezTo>
                <a:close/>
              </a:path>
            </a:pathLst>
          </a:custGeom>
          <a:noFill/>
          <a:ln w="38100">
            <a:solidFill>
              <a:srgbClr val="46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3643306" y="3071810"/>
            <a:ext cx="78581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5253182" y="4862946"/>
            <a:ext cx="1657927" cy="655781"/>
          </a:xfrm>
          <a:custGeom>
            <a:avLst/>
            <a:gdLst>
              <a:gd name="connsiteX0" fmla="*/ 108527 w 1657927"/>
              <a:gd name="connsiteY0" fmla="*/ 512618 h 655781"/>
              <a:gd name="connsiteX1" fmla="*/ 122382 w 1657927"/>
              <a:gd name="connsiteY1" fmla="*/ 277090 h 655781"/>
              <a:gd name="connsiteX2" fmla="*/ 842818 w 1657927"/>
              <a:gd name="connsiteY2" fmla="*/ 13854 h 655781"/>
              <a:gd name="connsiteX3" fmla="*/ 1577109 w 1657927"/>
              <a:gd name="connsiteY3" fmla="*/ 193963 h 655781"/>
              <a:gd name="connsiteX4" fmla="*/ 1327727 w 1657927"/>
              <a:gd name="connsiteY4" fmla="*/ 526472 h 655781"/>
              <a:gd name="connsiteX5" fmla="*/ 288636 w 1657927"/>
              <a:gd name="connsiteY5" fmla="*/ 651163 h 655781"/>
              <a:gd name="connsiteX6" fmla="*/ 108527 w 1657927"/>
              <a:gd name="connsiteY6" fmla="*/ 512618 h 65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55781">
                <a:moveTo>
                  <a:pt x="108527" y="512618"/>
                </a:moveTo>
                <a:cubicBezTo>
                  <a:pt x="80818" y="450273"/>
                  <a:pt x="0" y="360217"/>
                  <a:pt x="122382" y="277090"/>
                </a:cubicBezTo>
                <a:cubicBezTo>
                  <a:pt x="244764" y="193963"/>
                  <a:pt x="600364" y="27708"/>
                  <a:pt x="842818" y="13854"/>
                </a:cubicBezTo>
                <a:cubicBezTo>
                  <a:pt x="1085272" y="0"/>
                  <a:pt x="1496291" y="108527"/>
                  <a:pt x="1577109" y="193963"/>
                </a:cubicBezTo>
                <a:cubicBezTo>
                  <a:pt x="1657927" y="279399"/>
                  <a:pt x="1542473" y="450272"/>
                  <a:pt x="1327727" y="526472"/>
                </a:cubicBezTo>
                <a:cubicBezTo>
                  <a:pt x="1112982" y="602672"/>
                  <a:pt x="489527" y="655781"/>
                  <a:pt x="288636" y="651163"/>
                </a:cubicBezTo>
                <a:cubicBezTo>
                  <a:pt x="87745" y="646545"/>
                  <a:pt x="136236" y="574963"/>
                  <a:pt x="108527" y="512618"/>
                </a:cubicBezTo>
                <a:close/>
              </a:path>
            </a:pathLst>
          </a:custGeom>
          <a:noFill/>
          <a:ln w="38100">
            <a:solidFill>
              <a:srgbClr val="A02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4893471" y="4036223"/>
            <a:ext cx="171451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1288473" y="2881745"/>
            <a:ext cx="1879600" cy="785092"/>
          </a:xfrm>
          <a:custGeom>
            <a:avLst/>
            <a:gdLst>
              <a:gd name="connsiteX0" fmla="*/ 1177636 w 1879600"/>
              <a:gd name="connsiteY0" fmla="*/ 748146 h 785092"/>
              <a:gd name="connsiteX1" fmla="*/ 235527 w 1879600"/>
              <a:gd name="connsiteY1" fmla="*/ 692728 h 785092"/>
              <a:gd name="connsiteX2" fmla="*/ 55418 w 1879600"/>
              <a:gd name="connsiteY2" fmla="*/ 193964 h 785092"/>
              <a:gd name="connsiteX3" fmla="*/ 568036 w 1879600"/>
              <a:gd name="connsiteY3" fmla="*/ 83128 h 785092"/>
              <a:gd name="connsiteX4" fmla="*/ 1676400 w 1879600"/>
              <a:gd name="connsiteY4" fmla="*/ 69273 h 785092"/>
              <a:gd name="connsiteX5" fmla="*/ 1787236 w 1879600"/>
              <a:gd name="connsiteY5" fmla="*/ 498764 h 785092"/>
              <a:gd name="connsiteX6" fmla="*/ 1177636 w 1879600"/>
              <a:gd name="connsiteY6" fmla="*/ 748146 h 78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9600" h="785092">
                <a:moveTo>
                  <a:pt x="1177636" y="748146"/>
                </a:moveTo>
                <a:cubicBezTo>
                  <a:pt x="919018" y="780473"/>
                  <a:pt x="422563" y="785092"/>
                  <a:pt x="235527" y="692728"/>
                </a:cubicBezTo>
                <a:cubicBezTo>
                  <a:pt x="48491" y="600364"/>
                  <a:pt x="0" y="295564"/>
                  <a:pt x="55418" y="193964"/>
                </a:cubicBezTo>
                <a:cubicBezTo>
                  <a:pt x="110836" y="92364"/>
                  <a:pt x="297872" y="103910"/>
                  <a:pt x="568036" y="83128"/>
                </a:cubicBezTo>
                <a:cubicBezTo>
                  <a:pt x="838200" y="62346"/>
                  <a:pt x="1473200" y="0"/>
                  <a:pt x="1676400" y="69273"/>
                </a:cubicBezTo>
                <a:cubicBezTo>
                  <a:pt x="1879600" y="138546"/>
                  <a:pt x="1863436" y="385619"/>
                  <a:pt x="1787236" y="498764"/>
                </a:cubicBezTo>
                <a:cubicBezTo>
                  <a:pt x="1711036" y="611909"/>
                  <a:pt x="1436254" y="715819"/>
                  <a:pt x="1177636" y="748146"/>
                </a:cubicBezTo>
                <a:close/>
              </a:path>
            </a:pathLst>
          </a:custGeom>
          <a:noFill/>
          <a:ln w="38100">
            <a:solidFill>
              <a:srgbClr val="06B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1607323" y="4822041"/>
            <a:ext cx="2571768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928926" y="6143644"/>
            <a:ext cx="571504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6822297" y="4250537"/>
            <a:ext cx="3714776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8001024" y="2428868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/>
          <p:cNvSpPr/>
          <p:nvPr/>
        </p:nvSpPr>
        <p:spPr>
          <a:xfrm>
            <a:off x="2874818" y="2890982"/>
            <a:ext cx="1293091" cy="944418"/>
          </a:xfrm>
          <a:custGeom>
            <a:avLst/>
            <a:gdLst>
              <a:gd name="connsiteX0" fmla="*/ 131618 w 1293091"/>
              <a:gd name="connsiteY0" fmla="*/ 683491 h 944418"/>
              <a:gd name="connsiteX1" fmla="*/ 173182 w 1293091"/>
              <a:gd name="connsiteY1" fmla="*/ 932873 h 944418"/>
              <a:gd name="connsiteX2" fmla="*/ 1170709 w 1293091"/>
              <a:gd name="connsiteY2" fmla="*/ 614218 h 944418"/>
              <a:gd name="connsiteX3" fmla="*/ 907473 w 1293091"/>
              <a:gd name="connsiteY3" fmla="*/ 157018 h 944418"/>
              <a:gd name="connsiteX4" fmla="*/ 436418 w 1293091"/>
              <a:gd name="connsiteY4" fmla="*/ 101600 h 944418"/>
              <a:gd name="connsiteX5" fmla="*/ 117764 w 1293091"/>
              <a:gd name="connsiteY5" fmla="*/ 766618 h 944418"/>
              <a:gd name="connsiteX6" fmla="*/ 117764 w 1293091"/>
              <a:gd name="connsiteY6" fmla="*/ 766618 h 944418"/>
              <a:gd name="connsiteX7" fmla="*/ 117764 w 1293091"/>
              <a:gd name="connsiteY7" fmla="*/ 766618 h 9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3091" h="944418">
                <a:moveTo>
                  <a:pt x="131618" y="683491"/>
                </a:moveTo>
                <a:cubicBezTo>
                  <a:pt x="65809" y="813954"/>
                  <a:pt x="0" y="944418"/>
                  <a:pt x="173182" y="932873"/>
                </a:cubicBezTo>
                <a:cubicBezTo>
                  <a:pt x="346364" y="921328"/>
                  <a:pt x="1048327" y="743527"/>
                  <a:pt x="1170709" y="614218"/>
                </a:cubicBezTo>
                <a:cubicBezTo>
                  <a:pt x="1293091" y="484909"/>
                  <a:pt x="1029855" y="242454"/>
                  <a:pt x="907473" y="157018"/>
                </a:cubicBezTo>
                <a:cubicBezTo>
                  <a:pt x="785091" y="71582"/>
                  <a:pt x="568036" y="0"/>
                  <a:pt x="436418" y="101600"/>
                </a:cubicBezTo>
                <a:cubicBezTo>
                  <a:pt x="304800" y="203200"/>
                  <a:pt x="117764" y="766618"/>
                  <a:pt x="117764" y="766618"/>
                </a:cubicBezTo>
                <a:lnTo>
                  <a:pt x="117764" y="766618"/>
                </a:lnTo>
                <a:lnTo>
                  <a:pt x="117764" y="766618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304687" y="4762321"/>
            <a:ext cx="1139521" cy="188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0" grpId="0" animBg="1"/>
      <p:bldP spid="2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1316" t="51950" r="11090" b="31959"/>
          <a:stretch>
            <a:fillRect/>
          </a:stretch>
        </p:blipFill>
        <p:spPr bwMode="auto">
          <a:xfrm>
            <a:off x="0" y="1123003"/>
            <a:ext cx="895356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5" y="3623333"/>
            <a:ext cx="588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46853D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4800" dirty="0">
              <a:solidFill>
                <a:srgbClr val="4685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5" y="3694771"/>
            <a:ext cx="627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7" y="3694771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9587" y="369477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911" y="3551895"/>
            <a:ext cx="1071570" cy="107157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86051" y="3623333"/>
            <a:ext cx="1071570" cy="107157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14943" y="3623333"/>
            <a:ext cx="1071570" cy="107157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715273" y="3551895"/>
            <a:ext cx="1071570" cy="107157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8954" y="476672"/>
            <a:ext cx="2353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слово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25" y="3933056"/>
            <a:ext cx="2239181" cy="2185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968" t="72917" r="3448"/>
          <a:stretch>
            <a:fillRect/>
          </a:stretch>
        </p:blipFill>
        <p:spPr bwMode="auto">
          <a:xfrm>
            <a:off x="208780" y="1171562"/>
            <a:ext cx="8720938" cy="323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7ba/00026531-6dd287ee/2/hello_html_26ed9784.jpg"/>
          <p:cNvPicPr/>
          <p:nvPr/>
        </p:nvPicPr>
        <p:blipFill>
          <a:blip r:embed="rId2"/>
          <a:srcRect t="3274" r="39062" b="5044"/>
          <a:stretch>
            <a:fillRect/>
          </a:stretch>
        </p:blipFill>
        <p:spPr bwMode="auto">
          <a:xfrm>
            <a:off x="0" y="908720"/>
            <a:ext cx="88582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2143108" y="1480224"/>
            <a:ext cx="285752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571736" y="1480224"/>
            <a:ext cx="285752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000364" y="1480224"/>
            <a:ext cx="285752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428992" y="1480224"/>
            <a:ext cx="285752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786182" y="1480224"/>
            <a:ext cx="285752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143372" y="1480224"/>
            <a:ext cx="285752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500562" y="1480224"/>
            <a:ext cx="285752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464447" y="2301761"/>
            <a:ext cx="714380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893075" y="2301761"/>
            <a:ext cx="714380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000364" y="3409050"/>
            <a:ext cx="714380" cy="4286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321703" y="2301761"/>
            <a:ext cx="714380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750331" y="2301761"/>
            <a:ext cx="714380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178959" y="2301761"/>
            <a:ext cx="714380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607587" y="2301761"/>
            <a:ext cx="714380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2178827" y="3444769"/>
            <a:ext cx="714380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857620" y="3409050"/>
            <a:ext cx="714380" cy="4286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714876" y="3409050"/>
            <a:ext cx="714380" cy="4286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143108" y="4552058"/>
            <a:ext cx="714380" cy="4286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321703" y="5016405"/>
            <a:ext cx="714380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750595" y="4587777"/>
            <a:ext cx="714380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3821901" y="4587777"/>
            <a:ext cx="714380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2964645" y="4587777"/>
            <a:ext cx="785818" cy="4286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3178959" y="5016405"/>
            <a:ext cx="714380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4036215" y="5016405"/>
            <a:ext cx="714380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5214942" y="3766240"/>
            <a:ext cx="285752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4357686" y="3766240"/>
            <a:ext cx="285752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3500430" y="3766240"/>
            <a:ext cx="285752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2643174" y="3766240"/>
            <a:ext cx="285752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346" y="188249"/>
            <a:ext cx="2741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Обведи и дорисуй.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6af18d3bcae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-785842"/>
            <a:ext cx="5214974" cy="5214974"/>
          </a:xfrm>
          <a:prstGeom prst="rect">
            <a:avLst/>
          </a:prstGeom>
          <a:noFill/>
        </p:spPr>
      </p:pic>
      <p:pic>
        <p:nvPicPr>
          <p:cNvPr id="2051" name="Picture 3" descr="C:\Users\user\Desktop\s-novym-godom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0"/>
            <a:ext cx="762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65</Words>
  <Application>Microsoft Office PowerPoint</Application>
  <PresentationFormat>Экран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2019-12-27T16:06:18Z</dcterms:created>
  <dcterms:modified xsi:type="dcterms:W3CDTF">2022-12-14T18:10:53Z</dcterms:modified>
</cp:coreProperties>
</file>