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artinkin.net/uploads/posts/2021-01/1610217770_4-p-fon-dlya-prezentatsii-po-logopedi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500042"/>
            <a:ext cx="6786610" cy="22860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«Применение </a:t>
            </a: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социоигровой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технологии в работе с дошкольниками»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3643314"/>
            <a:ext cx="5072098" cy="228601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не учим, а налаживаем ситуации, когда их участниками хочется доверять друг другу и своему собственному опыту, в результате чего происходит эффект добровольного обучения, тренировки и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научения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В.М.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Букатов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методист\Desktop\1610217770_4-p-fon-dlya-prezentatsii-po-logopedi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78594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Четвертое правило: Смена темпа и ритма.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time-management-skills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1428736"/>
            <a:ext cx="5643602" cy="52673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методист\Desktop\1610217770_4-p-fon-dlya-prezentatsii-po-logopedi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286015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Пятое правило-  </a:t>
            </a:r>
            <a:r>
              <a:rPr lang="ru-RU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социоигровая</a:t>
            </a:r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методика предполагает интеграцию всех видов деятельности, что соответствует современным требованиям.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3" cstate="print"/>
          <a:srcRect l="50399" r="26221"/>
          <a:stretch>
            <a:fillRect/>
          </a:stretch>
        </p:blipFill>
        <p:spPr>
          <a:xfrm>
            <a:off x="5143504" y="3500438"/>
            <a:ext cx="3055898" cy="2716354"/>
          </a:xfrm>
          <a:prstGeom prst="rect">
            <a:avLst/>
          </a:prstGeom>
        </p:spPr>
      </p:pic>
      <p:pic>
        <p:nvPicPr>
          <p:cNvPr id="8" name="Рисунок 7" descr="i (2).jpg"/>
          <p:cNvPicPr>
            <a:picLocks noChangeAspect="1"/>
          </p:cNvPicPr>
          <p:nvPr/>
        </p:nvPicPr>
        <p:blipFill>
          <a:blip r:embed="rId3" cstate="print"/>
          <a:srcRect l="28786" r="48425"/>
          <a:stretch>
            <a:fillRect/>
          </a:stretch>
        </p:blipFill>
        <p:spPr>
          <a:xfrm>
            <a:off x="785786" y="1928802"/>
            <a:ext cx="2773350" cy="23895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методист\Desktop\1610217770_4-p-fon-dlya-prezentatsii-po-logopedi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Шестое правило: Воспитатель - равноправный партнёр.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3" cstate="print"/>
          <a:srcRect r="22202"/>
          <a:stretch>
            <a:fillRect/>
          </a:stretch>
        </p:blipFill>
        <p:spPr>
          <a:xfrm>
            <a:off x="714348" y="1785926"/>
            <a:ext cx="7739423" cy="4228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методист\Desktop\1610217770_4-p-fon-dlya-prezentatsii-po-logopedi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 descr="C:\Users\методист\Desktop\img_user_file_5a0fcd47e11fc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714356"/>
            <a:ext cx="7016771" cy="5262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методист\Desktop\1610217770_4-p-fon-dlya-prezentatsii-po-logopedii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2654296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Этапы общения детей.</a:t>
            </a:r>
            <a:b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 первом этапе учить детей правилам общения, культуре общения.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 втором этапе общение является целью.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 третьем этапе общение – это педагогическое средство.</a:t>
            </a:r>
            <a:endParaRPr lang="ru-RU" sz="2400" dirty="0"/>
          </a:p>
        </p:txBody>
      </p:sp>
      <p:pic>
        <p:nvPicPr>
          <p:cNvPr id="5" name="Picture 13" descr="https://i.ytimg.com/vi/OsxsV5QrzCs/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571876"/>
            <a:ext cx="5286380" cy="2973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методист\Desktop\1610217770_4-p-fon-dlya-prezentatsii-po-logopedii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7643842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Плюсы социально-игрового стиля: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отношение «ребёнок – сверстники»;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дети ориентированы на сверстников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дети самостоятельны и инициативны;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дети договариваются, общаются;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www.culture.ru/storage/images/3bef6f441bef87e2fb8b539227152ef1/f425e4b1228b6eb24f3b3297d70198e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7441" y="4286256"/>
            <a:ext cx="3169546" cy="2571744"/>
          </a:xfrm>
          <a:prstGeom prst="rect">
            <a:avLst/>
          </a:prstGeom>
          <a:noFill/>
        </p:spPr>
      </p:pic>
      <p:pic>
        <p:nvPicPr>
          <p:cNvPr id="1030" name="Picture 6" descr="https://delatdelo.com/wp-content/uploads/2019/04/12.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500042"/>
            <a:ext cx="3047999" cy="304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методист\Desktop\1610217770_4-p-fon-dlya-prezentatsii-po-logopedii-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5429288" cy="6858000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Плюсы социально-игрового стиля: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общение детей происходит внутри микро-группы и между микро-группами;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дети помогают друг другу, а также контролируют друг друга;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социоигровой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стиль учит активных детей признавать мнение товарищей, а робким и неуверенным детям дает возможность преодолеть свои комплексы и нерешительность.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Picture 6" descr="https://www.libkids51.ru/virtual/method51/news/files/20200207_163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071678"/>
            <a:ext cx="2057419" cy="1543064"/>
          </a:xfrm>
          <a:prstGeom prst="rect">
            <a:avLst/>
          </a:prstGeom>
          <a:noFill/>
        </p:spPr>
      </p:pic>
      <p:pic>
        <p:nvPicPr>
          <p:cNvPr id="29704" name="Picture 8" descr="https://www.bpcpa.com/wp-content/uploads/2017/01/Group-Exercise_iStock_000009333112Small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1571612"/>
            <a:ext cx="2247920" cy="1685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методист\Desktop\психолог\1610217770_4-p-fon-dlya-prezentatsii-po-logopedi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kartinkin.net/uploads/posts/2021-01/1610217770_4-p-fon-dlya-prezentatsii-po-logopedi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Социоигровая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технология.</a:t>
            </a:r>
            <a:endParaRPr lang="ru-RU" dirty="0"/>
          </a:p>
        </p:txBody>
      </p:sp>
      <p:pic>
        <p:nvPicPr>
          <p:cNvPr id="6" name="Содержимое 5" descr="img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етодист\Desktop\1610217770_4-p-fon-dlya-prezentatsii-po-logopedi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Социоигровая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технология- это развитие ребёнка в игровом общении со сверстниками.</a:t>
            </a:r>
            <a:endParaRPr lang="ru-RU" dirty="0"/>
          </a:p>
        </p:txBody>
      </p:sp>
      <p:pic>
        <p:nvPicPr>
          <p:cNvPr id="5" name="Содержимое 4" descr="15887656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57422" y="2428868"/>
            <a:ext cx="6188870" cy="41259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етодист\Desktop\1610217770_4-p-fon-dlya-prezentatsii-po-logopedi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357167"/>
            <a:ext cx="6643734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Социоигровая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технология.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785926"/>
            <a:ext cx="8072494" cy="485778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собственной деятельности детей в атмосфере взаимопонимания. </a:t>
            </a:r>
          </a:p>
          <a:p>
            <a:pPr algn="l"/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задачи:</a:t>
            </a:r>
            <a:endPara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Повышение качества образования детей.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Снятие страха перед деятельностью.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Развитие индивидуальности, эрудированности и сообразительности детей.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Развитие у детей умений элементарного самоконтроля и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своих действий, взаимоотношений с окружающими.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Формирование у детей навыка слаженной работы.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етодист\Desktop\1610217770_4-p-fon-dlya-prezentatsii-po-logopedi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Классификация игр </a:t>
            </a:r>
            <a:b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социоигровой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направленности.</a:t>
            </a:r>
            <a:endParaRPr lang="ru-RU" dirty="0"/>
          </a:p>
        </p:txBody>
      </p:sp>
      <p:pic>
        <p:nvPicPr>
          <p:cNvPr id="5" name="Содержимое 4" descr="img_user_file_5a0fcd47e11fc_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1785926"/>
            <a:ext cx="6429419" cy="4822064"/>
          </a:xfrm>
        </p:spPr>
      </p:pic>
      <p:pic>
        <p:nvPicPr>
          <p:cNvPr id="12292" name="Picture 4" descr="https://w7.pngwing.com/pngs/128/577/png-transparent-game-of-the-amazons-snakes-and-ladders-chess-board-game-under-the-child-of-go-game-child-tex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214686"/>
            <a:ext cx="5214974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5.infourok.ru/uploads/ex/01ef/0009029e-1272a677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методист\Desktop\1610217770_4-p-fon-dlya-prezentatsii-po-logopedi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785949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Первое правило: используется работа малыми группами или как их еще  называют «группы ровесников».</a:t>
            </a:r>
            <a:r>
              <a:rPr lang="ru-RU" sz="3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7" descr="depositphotos_2643990-The-Team.jpg"/>
          <p:cNvPicPr>
            <a:picLocks noChangeAspect="1"/>
          </p:cNvPicPr>
          <p:nvPr/>
        </p:nvPicPr>
        <p:blipFill>
          <a:blip r:embed="rId3" cstate="print"/>
          <a:srcRect l="10870" r="6872"/>
          <a:stretch>
            <a:fillRect/>
          </a:stretch>
        </p:blipFill>
        <p:spPr>
          <a:xfrm>
            <a:off x="2000232" y="1441343"/>
            <a:ext cx="5000660" cy="45594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методист\Desktop\1610217770_4-p-fon-dlya-prezentatsii-po-logopedi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78594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Второе правило: «Смена лидерства».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82558bd755d4bf64f8b1324b360ed554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857364"/>
            <a:ext cx="6395160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методист\Desktop\1610217770_4-p-fon-dlya-prezentatsii-po-logopedii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78594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Третье правило: двигательная активность и смена  мизансцен.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5eu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1906714"/>
            <a:ext cx="5392050" cy="48865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169</Words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«Применение социоигровой технологии в работе с дошкольниками»</vt:lpstr>
      <vt:lpstr>Социоигровая технология.</vt:lpstr>
      <vt:lpstr>Социоигровая технология- это развитие ребёнка в игровом общении со сверстниками.</vt:lpstr>
      <vt:lpstr>Социоигровая технология.  </vt:lpstr>
      <vt:lpstr>Классификация игр  социоигровой направленности.</vt:lpstr>
      <vt:lpstr>Слайд 6</vt:lpstr>
      <vt:lpstr>Первое правило: используется работа малыми группами или как их еще  называют «группы ровесников».  </vt:lpstr>
      <vt:lpstr>Второе правило: «Смена лидерства». </vt:lpstr>
      <vt:lpstr>Третье правило: двигательная активность и смена  мизансцен. </vt:lpstr>
      <vt:lpstr>Четвертое правило: Смена темпа и ритма.  </vt:lpstr>
      <vt:lpstr>Пятое правило-  социоигровая методика предполагает интеграцию всех видов деятельности, что соответствует современным требованиям.  </vt:lpstr>
      <vt:lpstr>Шестое правило: Воспитатель - равноправный партнёр.  </vt:lpstr>
      <vt:lpstr>Слайд 13</vt:lpstr>
      <vt:lpstr>Этапы общения детей.  - на первом этапе учить детей правилам общения, культуре общения. - на втором этапе общение является целью. - на третьем этапе общение – это педагогическое средство.</vt:lpstr>
      <vt:lpstr>Плюсы социально-игрового стиля: - отношение «ребёнок – сверстники»;  - дети ориентированы на сверстников     - дети самостоятельны и инициативны;  - дети договариваются, общаются; </vt:lpstr>
      <vt:lpstr>Плюсы социально-игрового стиля:  - общение детей происходит внутри микро-группы и между микро-группами;     - дети помогают друг другу, а также контролируют друг друга; - социоигровой стиль учит активных детей признавать мнение товарищей, а робким и неуверенным детям дает возможность преодолеть свои комплексы и нерешительность.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</dc:creator>
  <cp:lastModifiedBy>методист</cp:lastModifiedBy>
  <cp:revision>29</cp:revision>
  <dcterms:created xsi:type="dcterms:W3CDTF">2022-03-03T10:27:40Z</dcterms:created>
  <dcterms:modified xsi:type="dcterms:W3CDTF">2022-03-16T09:53:27Z</dcterms:modified>
</cp:coreProperties>
</file>