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63" r:id="rId7"/>
    <p:sldId id="261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77F3-7D47-47BA-AA54-2B5245CE9A4B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35D8-BCB6-4B9B-A004-FBD2D949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77F3-7D47-47BA-AA54-2B5245CE9A4B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35D8-BCB6-4B9B-A004-FBD2D949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77F3-7D47-47BA-AA54-2B5245CE9A4B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35D8-BCB6-4B9B-A004-FBD2D949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77F3-7D47-47BA-AA54-2B5245CE9A4B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35D8-BCB6-4B9B-A004-FBD2D949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77F3-7D47-47BA-AA54-2B5245CE9A4B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35D8-BCB6-4B9B-A004-FBD2D949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77F3-7D47-47BA-AA54-2B5245CE9A4B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35D8-BCB6-4B9B-A004-FBD2D949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77F3-7D47-47BA-AA54-2B5245CE9A4B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35D8-BCB6-4B9B-A004-FBD2D949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77F3-7D47-47BA-AA54-2B5245CE9A4B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35D8-BCB6-4B9B-A004-FBD2D949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77F3-7D47-47BA-AA54-2B5245CE9A4B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35D8-BCB6-4B9B-A004-FBD2D949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77F3-7D47-47BA-AA54-2B5245CE9A4B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35D8-BCB6-4B9B-A004-FBD2D949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77F3-7D47-47BA-AA54-2B5245CE9A4B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35D8-BCB6-4B9B-A004-FBD2D949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77F3-7D47-47BA-AA54-2B5245CE9A4B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35D8-BCB6-4B9B-A004-FBD2D94922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ДОБРО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ПОЖАЛОВАТЬ !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ainmine.ru/assets/images/articles/Cartoon_cloud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mainmine.ru/assets/images/articles/Cartoon_cloud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53919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ainmine.ru/assets/images/articles/Cartoon_cloud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mainmine.ru/assets/images/articles/Cartoon_cloud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725"/>
            <a:ext cx="9144000" cy="56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До новых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смурфных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встреч!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0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5fbe624b0d9ee63f0c01114a80e47261-sr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286644" cy="5464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0-tub-ru.yandex.net/i?id=8082b7eb6e2d831ad4904da562e74b0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500462" cy="341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AutoShape 4" descr="https://png.pngtree.com/png_detail/18/09/10/pngtree-wood-house-png-clipart_2651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png.pngtree.com/png_detail/18/09/10/pngtree-wood-house-png-clipart_2651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2780939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9" name="Picture 9" descr="https://im0-tub-ru.yandex.net/i?id=2aaa565e4ea4b0fef3e60b12123190c0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571876"/>
            <a:ext cx="4143404" cy="282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d17e2f4a6cd741656db5e4de3416dd26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42984"/>
            <a:ext cx="447423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ainmine.ru/assets/images/articles/Cartoon_cloud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mainmine.ru/assets/images/articles/Cartoon_cloud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86124"/>
            <a:ext cx="4269382" cy="27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3570281" cy="360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ainmine.ru/assets/images/articles/Cartoon_cloud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mainmine.ru/assets/images/articles/Cartoon_cloud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64360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ainmine.ru/assets/images/articles/Cartoon_cloud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mainmine.ru/assets/images/articles/Cartoon_cloud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629964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Тема Office</vt:lpstr>
      <vt:lpstr>ДОБРО ПОЖАЛОВАТЬ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новых смурфных встреч!</vt:lpstr>
    </vt:vector>
  </TitlesOfParts>
  <Company>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ds3-1</dc:creator>
  <cp:lastModifiedBy>Home</cp:lastModifiedBy>
  <cp:revision>16</cp:revision>
  <dcterms:created xsi:type="dcterms:W3CDTF">2019-03-28T11:07:59Z</dcterms:created>
  <dcterms:modified xsi:type="dcterms:W3CDTF">2019-03-31T06:54:52Z</dcterms:modified>
</cp:coreProperties>
</file>