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68" r:id="rId3"/>
    <p:sldId id="256" r:id="rId4"/>
    <p:sldId id="269" r:id="rId5"/>
    <p:sldId id="257" r:id="rId6"/>
    <p:sldId id="258" r:id="rId7"/>
    <p:sldId id="259" r:id="rId8"/>
    <p:sldId id="260" r:id="rId9"/>
    <p:sldId id="261" r:id="rId10"/>
    <p:sldId id="271" r:id="rId11"/>
    <p:sldId id="272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56;&#1051;&#1071;&#1058;&#1040;%20&#1056;&#1054;&#1057;&#1057;&#1048;&#1048;\&#1054;&#1088;&#1083;&#1105;&#1085;&#1086;&#1082;%20&#1089;&#1087;&#1086;&#1088;&#1090;&#1089;&#1084;&#1077;&#1085;\&#1057;&#1057;&#1057;&#1056;.&#1059;&#1090;&#1088;&#1077;&#1085;&#1085;&#1103;&#1103;%20&#1075;&#1080;&#1084;&#1085;&#1072;&#1089;&#1090;&#1080;&#1082;&#1072;.70%20&#1077;%20&#1075;&#1086;&#1076;&#1099;%20&#1080;%20&#1088;&#1072;&#1085;&#1077;&#1077;.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56;&#1051;&#1071;&#1058;&#1040;%20&#1056;&#1054;&#1057;&#1057;&#1048;&#1048;\&#1054;&#1088;&#1083;&#1105;&#1085;&#1086;&#1082;%20&#1089;&#1087;&#1086;&#1088;&#1090;&#1089;&#1084;&#1077;&#1085;\videoplayback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ikompas.ru/img/compas/2008-02-19/pochemychki/3261597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hyperlink" Target="http://moikompas.ru/img/compas/2008-02-19/pochemychki/3261597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hudesalegko.ru/zakalivanie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ССР.Утренняя гимнастика.70 е годы и ранее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чинаем утреннюю зарядку: 10 простых упражнений, чтобы быть в форме от  16.11.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096000" cy="41529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Кому нужно делать зарядку?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832925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1412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Упражнения для утренней зарядки: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e.b.vasilyeva\Desktop\Роман Сергеевич\польза зарядки\polza-zaryadki-uprazhneniya-dlya-utrennej-zaryadk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7328777" cy="3501008"/>
          </a:xfrm>
          <a:prstGeom prst="rect">
            <a:avLst/>
          </a:prstGeom>
          <a:noFill/>
        </p:spPr>
      </p:pic>
      <p:pic>
        <p:nvPicPr>
          <p:cNvPr id="5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71600" y="14478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Наклоняйте голову поочередно в стороны, выполняйте повороты туловища.</a:t>
            </a:r>
          </a:p>
          <a:p>
            <a:pPr lvl="0"/>
            <a:r>
              <a:rPr lang="ru-RU" dirty="0" smtClean="0"/>
              <a:t>Сцепите руки в «замок» и поворачивайте кисти на себя и от себя.</a:t>
            </a:r>
          </a:p>
          <a:p>
            <a:pPr lvl="0"/>
            <a:r>
              <a:rPr lang="ru-RU" dirty="0" smtClean="0"/>
              <a:t>Согните локти, прикасаясь пальцами к плечам, и медленно вращайте руками.</a:t>
            </a:r>
          </a:p>
          <a:p>
            <a:pPr lvl="0"/>
            <a:r>
              <a:rPr lang="ru-RU" dirty="0" smtClean="0"/>
              <a:t>Делайте наклоны вперед, прикасаясь пальцами к полу.</a:t>
            </a:r>
          </a:p>
          <a:p>
            <a:pPr lvl="0"/>
            <a:r>
              <a:rPr lang="ru-RU" dirty="0" smtClean="0"/>
              <a:t>Левую руку поднимите вверх, кисть правой положите на талию. Наклонитесь вправо. Меняйте положение рук через 2 наклона.</a:t>
            </a:r>
          </a:p>
          <a:p>
            <a:pPr lvl="0"/>
            <a:r>
              <a:rPr lang="ru-RU" dirty="0" smtClean="0"/>
              <a:t>Положите на талию руки и вращайте бедрами поочередно вправо и влево. Старайтесь не отрывать стопы от поверхности. Усложните упражнение, вытянув руки вперед и собрав в «замок» кисти.</a:t>
            </a:r>
          </a:p>
          <a:p>
            <a:pPr lvl="0"/>
            <a:r>
              <a:rPr lang="ru-RU" dirty="0" smtClean="0"/>
              <a:t>Делайте ногами махи, держась рукой за спинку стула. Выполняйте ногами выпады вперед, приседая как можно глубже. Приседайте, не отрывая пяток от поверхности, вытянув руки перед собой.</a:t>
            </a:r>
          </a:p>
          <a:p>
            <a:endParaRPr lang="ru-RU" dirty="0"/>
          </a:p>
        </p:txBody>
      </p:sp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7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утренней зарядки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e.b.vasilyeva\Desktop\Роман Сергеевич\польза зарядки\polza-zaryadki-uprazhneniya-dlya-utrennej-zaryadk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797866" cy="3247388"/>
          </a:xfrm>
          <a:prstGeom prst="rect">
            <a:avLst/>
          </a:prstGeom>
          <a:noFill/>
        </p:spPr>
      </p:pic>
      <p:pic>
        <p:nvPicPr>
          <p:cNvPr id="5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452320" y="332656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484313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Добиться эффекта помогает регулярность занятий. Выполняют комплекс 4-7 раз в неделю. Нагрузку повышают постепенно. Чрезмерное увлечение физическими упражнениями на начальном этапе приведет к обратному результату – чувству усталости. Если по завершении комплекса пульс превышает 120 ударов в минуту, нагрузку снижают.</a:t>
            </a:r>
            <a:br>
              <a:rPr lang="ru-RU" dirty="0" smtClean="0"/>
            </a:br>
            <a:r>
              <a:rPr lang="ru-RU" dirty="0" smtClean="0"/>
              <a:t>Во время утренней зарядки «дышите» грудью и животом. Это расправит легкие и повысит концентрацию кислорода в крови, ускорит вывод токсинов и стимулирует сжигание жиров.</a:t>
            </a:r>
          </a:p>
          <a:p>
            <a:endParaRPr lang="ru-RU" dirty="0"/>
          </a:p>
        </p:txBody>
      </p:sp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Делайте зарядку, это весело!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e.b.vasilyeva\Desktop\Роман Сергеевич\польза зарядки\wp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8020127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558213" cy="1362075"/>
          </a:xfrm>
        </p:spPr>
        <p:txBody>
          <a:bodyPr/>
          <a:lstStyle/>
          <a:p>
            <a:pPr algn="ctr"/>
            <a:r>
              <a:rPr lang="ru-RU" sz="4400" dirty="0" smtClean="0"/>
              <a:t>Доскажи словечко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2915816" y="1772816"/>
            <a:ext cx="6660233" cy="30003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Утром рано поднимайся,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Прыгай, бегай, отжимайся,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Для здоровья, для порядка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Людям всем нужна …</a:t>
            </a: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5" descr="Картинка 1 из 4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204864"/>
            <a:ext cx="2622840" cy="4073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4000504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зарядка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.b.vasilyeva\Desktop\Роман Сергеевич\польза зарядки\75d5795757055ae_62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888432" cy="2904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484313"/>
            <a:ext cx="7772400" cy="1470025"/>
          </a:xfrm>
        </p:spPr>
        <p:txBody>
          <a:bodyPr/>
          <a:lstStyle/>
          <a:p>
            <a:r>
              <a:rPr lang="ru-RU" dirty="0" smtClean="0"/>
              <a:t>Здоровье в порядке – спасибо зарядке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040313" y="4005263"/>
            <a:ext cx="4103687" cy="1600200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solidFill>
                  <a:schemeClr val="tx1"/>
                </a:solidFill>
              </a:rPr>
              <a:t>Лашина</a:t>
            </a:r>
            <a:r>
              <a:rPr lang="ru-RU" sz="1800" dirty="0" smtClean="0">
                <a:solidFill>
                  <a:schemeClr val="tx1"/>
                </a:solidFill>
              </a:rPr>
              <a:t> Галина Владимировна, классный руководитель 4В класса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l="22680"/>
          <a:stretch>
            <a:fillRect/>
          </a:stretch>
        </p:blipFill>
        <p:spPr bwMode="auto">
          <a:xfrm>
            <a:off x="2411760" y="188640"/>
            <a:ext cx="4418856" cy="1428750"/>
          </a:xfrm>
          <a:prstGeom prst="rect">
            <a:avLst/>
          </a:prstGeom>
          <a:noFill/>
        </p:spPr>
      </p:pic>
      <p:pic>
        <p:nvPicPr>
          <p:cNvPr id="7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  <p:pic>
        <p:nvPicPr>
          <p:cNvPr id="8" name="Picture 2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203981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 зарядке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357298"/>
            <a:ext cx="6429420" cy="514353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Зарядка делает тело человека сильным и красивым. У того, кто каждый день утром выполняет физические упражнения, хорошая осанка: голова гордо приподнята, плечи расправлены, спина прямая. Говорят, что у них королевская стать. Но красивая осанка – это не только привлекательная внешность, но и здоровье человека. Ведь при неправильной осанке, когда плечи опущены, а спина «кривая», легкие и сердце испытывают давление, им, оказывается, сложно выполнять свою работу. 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0" name="Picture 2" descr="Спортивная анимация - прыжки со скакалкой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869160"/>
            <a:ext cx="1057275" cy="1600200"/>
          </a:xfrm>
          <a:prstGeom prst="rect">
            <a:avLst/>
          </a:prstGeom>
          <a:noFill/>
        </p:spPr>
      </p:pic>
      <p:pic>
        <p:nvPicPr>
          <p:cNvPr id="17412" name="Picture 4" descr="Спортивная анимация - обруч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276350" cy="790576"/>
          </a:xfrm>
          <a:prstGeom prst="rect">
            <a:avLst/>
          </a:prstGeom>
          <a:noFill/>
        </p:spPr>
      </p:pic>
      <p:pic>
        <p:nvPicPr>
          <p:cNvPr id="6" name="Picture 5" descr="Картинка 1 из 4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48880"/>
            <a:ext cx="2622840" cy="4073690"/>
          </a:xfrm>
          <a:prstGeom prst="rect">
            <a:avLst/>
          </a:prstGeom>
          <a:noFill/>
        </p:spPr>
      </p:pic>
      <p:pic>
        <p:nvPicPr>
          <p:cNvPr id="7" name="Picture 4" descr="Школа №14, г.Саров"/>
          <p:cNvPicPr>
            <a:picLocks noChangeAspect="1" noChangeArrowheads="1"/>
          </p:cNvPicPr>
          <p:nvPr/>
        </p:nvPicPr>
        <p:blipFill>
          <a:blip r:embed="rId6" cstate="print"/>
          <a:srcRect r="77320"/>
          <a:stretch>
            <a:fillRect/>
          </a:stretch>
        </p:blipFill>
        <p:spPr bwMode="auto">
          <a:xfrm>
            <a:off x="7847856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7647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Польза утренней </a:t>
            </a:r>
            <a:r>
              <a:rPr lang="ru-RU" b="1" u="sng" dirty="0" smtClean="0">
                <a:solidFill>
                  <a:srgbClr val="FF0000"/>
                </a:solidFill>
              </a:rPr>
              <a:t>зарядки</a:t>
            </a:r>
            <a:r>
              <a:rPr lang="ru-RU" b="1" u="sng" dirty="0" smtClean="0">
                <a:solidFill>
                  <a:srgbClr val="FF0000"/>
                </a:solidFill>
              </a:rPr>
              <a:t>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e.b.vasilyeva\Desktop\Роман Сергеевич\польза зарядки\polza-zaryadki-uprazhneniya-dlya-utrennej-zaryadk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636632" cy="3648072"/>
          </a:xfrm>
          <a:prstGeom prst="rect">
            <a:avLst/>
          </a:prstGeom>
          <a:noFill/>
        </p:spPr>
      </p:pic>
      <p:pic>
        <p:nvPicPr>
          <p:cNvPr id="5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71600" y="14478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•   Утренняя зарядка пробуждает, </a:t>
            </a:r>
            <a:r>
              <a:rPr lang="ru-RU" i="1" dirty="0" err="1" smtClean="0"/>
              <a:t>оздоравливает</a:t>
            </a:r>
            <a:r>
              <a:rPr lang="ru-RU" i="1" dirty="0" smtClean="0"/>
              <a:t> и укрепляет организм.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Улучшает кровообращение, что помогает активизировать все системы организма.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Обладает </a:t>
            </a:r>
            <a:r>
              <a:rPr lang="ru-RU" i="1" dirty="0" smtClean="0">
                <a:hlinkClick r:id="rId2"/>
              </a:rPr>
              <a:t>закаливающим</a:t>
            </a:r>
            <a:r>
              <a:rPr lang="ru-RU" i="1" dirty="0" smtClean="0"/>
              <a:t> действием.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Дисциплинирует человека.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Повышает настроение, увеличивает работоспособность.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17488" y="1773238"/>
            <a:ext cx="9361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Как приучить свой организм к утренней зарядке?!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e.b.vasilyeva\Desktop\Роман Сергеевич\польза зарядки\polza-zaryadki-uprazhneniya-dlya-utrennej-zaryadk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7479513" cy="3573016"/>
          </a:xfrm>
          <a:prstGeom prst="rect">
            <a:avLst/>
          </a:prstGeom>
          <a:noFill/>
        </p:spPr>
      </p:pic>
      <p:pic>
        <p:nvPicPr>
          <p:cNvPr id="5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71600" y="14478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Что бы начать заниматься утренней зарядкой, необходимо понимать, что Вы делаете это для себя и для улучшения своего здоровья.</a:t>
            </a:r>
          </a:p>
          <a:p>
            <a:pPr lvl="0"/>
            <a:r>
              <a:rPr lang="ru-RU" dirty="0" smtClean="0"/>
              <a:t>Старайтесь соблюдать правила здорового сна, тогда утреннее пробуждение будет приносить радость.</a:t>
            </a:r>
          </a:p>
          <a:p>
            <a:pPr lvl="0"/>
            <a:r>
              <a:rPr lang="ru-RU" dirty="0" smtClean="0"/>
              <a:t>Скажите лени «Нет»! Если мы позволяем себе с утра переставлять несколько раз будильник, то можем выделить несколько минут и на утреннюю зарядку.</a:t>
            </a:r>
          </a:p>
        </p:txBody>
      </p:sp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.b.vasilyeva\Desktop\Роман Сергеевич\польза зарядки\polza-zaryadki-uprazhneniya-dlya-utrennej-zaryadk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17032"/>
            <a:ext cx="5519936" cy="26369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412875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Делайте зарядку в хорошем настроении.</a:t>
            </a:r>
          </a:p>
          <a:p>
            <a:pPr lvl="0"/>
            <a:r>
              <a:rPr lang="ru-RU" dirty="0" smtClean="0"/>
              <a:t>Для начала можно делать самые простые упражнения прямо лежа в постели и постепенно добавлять обычные упражнения, некоторые из которых описаны ниже.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7380312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</TotalTime>
  <Words>363</Words>
  <Application>Microsoft Office PowerPoint</Application>
  <PresentationFormat>Экран (4:3)</PresentationFormat>
  <Paragraphs>33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Слайд 1</vt:lpstr>
      <vt:lpstr>Доскажи словечко</vt:lpstr>
      <vt:lpstr>Здоровье в порядке – спасибо зарядке</vt:lpstr>
      <vt:lpstr>О зарядке</vt:lpstr>
      <vt:lpstr>Польза утренней зарядки? </vt:lpstr>
      <vt:lpstr>Слайд 6</vt:lpstr>
      <vt:lpstr>Как приучить свой организм к утренней зарядке?! </vt:lpstr>
      <vt:lpstr>Слайд 8</vt:lpstr>
      <vt:lpstr>Слайд 9</vt:lpstr>
      <vt:lpstr>Слайд 10</vt:lpstr>
      <vt:lpstr>Слайд 11</vt:lpstr>
      <vt:lpstr>Упражнения для утренней зарядки: </vt:lpstr>
      <vt:lpstr>Слайд 13</vt:lpstr>
      <vt:lpstr>Правила утренней зарядки </vt:lpstr>
      <vt:lpstr>Слайд 15</vt:lpstr>
      <vt:lpstr>Делайте зарядку, это весело!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в порядке – спасибо зарядке</dc:title>
  <dc:creator>Елена Б. Васильева</dc:creator>
  <cp:lastModifiedBy>user</cp:lastModifiedBy>
  <cp:revision>5</cp:revision>
  <dcterms:created xsi:type="dcterms:W3CDTF">2019-12-23T12:14:56Z</dcterms:created>
  <dcterms:modified xsi:type="dcterms:W3CDTF">2022-02-24T14:44:51Z</dcterms:modified>
</cp:coreProperties>
</file>