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86" r:id="rId4"/>
    <p:sldId id="287" r:id="rId5"/>
    <p:sldId id="258" r:id="rId6"/>
    <p:sldId id="259" r:id="rId7"/>
    <p:sldId id="260" r:id="rId8"/>
    <p:sldId id="261" r:id="rId9"/>
    <p:sldId id="288" r:id="rId10"/>
    <p:sldId id="262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595D58-6BC1-4BDD-82A6-7A60FCE69D3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11823D-D757-4F48-803A-5C2B819E67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pic>
        <p:nvPicPr>
          <p:cNvPr id="26628" name="Picture 4" descr="В здоровом теле - здоровый дух! Рассказы — Виктор Драгунский, Марина  Дружинина, Сергей Георгиев, Лев Новогрудский, Аркадий Минчков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3267144" cy="4118248"/>
          </a:xfrm>
          <a:prstGeom prst="rect">
            <a:avLst/>
          </a:prstGeom>
          <a:noFill/>
        </p:spPr>
      </p:pic>
      <p:sp>
        <p:nvSpPr>
          <p:cNvPr id="26630" name="AutoShape 6" descr="В здоровом теле - здоровый дух! | Георгиев Сергей Георгиевич, Драгунский Виктор Юзефович  #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В здоровом теле - здоровый дух! | Георгиев Сергей Георгиевич, Драгунский Виктор Юзефович  #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 l="29477" t="31953" r="52511" b="47597"/>
          <a:stretch>
            <a:fillRect/>
          </a:stretch>
        </p:blipFill>
        <p:spPr bwMode="auto">
          <a:xfrm>
            <a:off x="4067944" y="2348880"/>
            <a:ext cx="45100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743400" y="764704"/>
            <a:ext cx="5400600" cy="11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Марина Дружинина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2" name="Заголовок 10"/>
          <p:cNvSpPr txBox="1">
            <a:spLocks/>
          </p:cNvSpPr>
          <p:nvPr/>
        </p:nvSpPr>
        <p:spPr>
          <a:xfrm>
            <a:off x="3491880" y="5301208"/>
            <a:ext cx="5400600" cy="115212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Спортивная шоколадка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900608" y="1772816"/>
            <a:ext cx="8784976" cy="367240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Спорт- это не только увлеченье,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еще и долгий, тяжкий труд.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3tuning.ru/image/cache/data/goods/sport/sport_091-550x550.png"/>
          <p:cNvPicPr>
            <a:picLocks noChangeAspect="1" noChangeArrowheads="1"/>
          </p:cNvPicPr>
          <p:nvPr/>
        </p:nvPicPr>
        <p:blipFill>
          <a:blip r:embed="rId4" cstate="print"/>
          <a:srcRect l="12903" t="-1434" r="13983"/>
          <a:stretch>
            <a:fillRect/>
          </a:stretch>
        </p:blipFill>
        <p:spPr bwMode="auto">
          <a:xfrm>
            <a:off x="6347138" y="2420888"/>
            <a:ext cx="2958389" cy="410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3357563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ТОП -10 самых Интересных и Необычных видов спорта во всем Мире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5" name="Picture 2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00438"/>
            <a:ext cx="16383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№1 Соревнования по болотному футболу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5113338" cy="453707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–  «младший брат» самого популярного вида спорта. Это одна из разновидность футбола, популярная в Скандинавии.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Изобретателем болотного футбола считается лыжник </a:t>
            </a:r>
            <a:r>
              <a:rPr lang="ru-RU" sz="2000" b="1" dirty="0" smtClean="0"/>
              <a:t>Юрки </a:t>
            </a:r>
            <a:r>
              <a:rPr lang="ru-RU" sz="2000" b="1" dirty="0" err="1" smtClean="0"/>
              <a:t>Вяянянен</a:t>
            </a:r>
            <a:r>
              <a:rPr lang="ru-RU" sz="2000" dirty="0" smtClean="0"/>
              <a:t>.  С 1989г. проходит Чемпионат мира по болотному футболу. Правила этого футбола очень близки к традиционным, но с небольшими отличиями: в командах по 6 человек; длительность матча – 2 тайма по 13 минут; игроки соревнуются на грязевом поле 60м*25м и им в ходе игры запрещено менять свои сапоги.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0962" name="Picture 2" descr="http://uyp.org.ua/images/sport111/%E2%84%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205038"/>
            <a:ext cx="3119438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4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300663"/>
            <a:ext cx="715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0" y="116632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№2 Соревнования по «королевскому футболу»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91880" y="1268760"/>
            <a:ext cx="4752975" cy="475297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Королевский футбол – это вид нестандартных соревнований, в нем принимает участие весь город, а не всего одиннадцать человек, как в обычном футболе. Задачей в этом виде спорта является донести мяч до ворот соперника. Королевский футбол похож на регби многотысячной толпы, которую ограничивают стены улиц. В английском городе </a:t>
            </a:r>
            <a:r>
              <a:rPr lang="ru-RU" sz="2000" dirty="0" err="1" smtClean="0"/>
              <a:t>Ашборн</a:t>
            </a:r>
            <a:r>
              <a:rPr lang="ru-RU" sz="2000" dirty="0" smtClean="0"/>
              <a:t> подобное соревнование проводится ежегодно. Существуют уже около 8 веков, но широкой известности, так и не приобрели. Роль ворот выполняют две огромные мельницы на разных сторонах города, который является игровым полем. Длительность матча 8 часов, за это время нужно «доставлять» мяч в ворота любым доступным способом, кроме драки.</a:t>
            </a:r>
            <a:endParaRPr lang="ru-RU" sz="2000" dirty="0"/>
          </a:p>
        </p:txBody>
      </p:sp>
      <p:pic>
        <p:nvPicPr>
          <p:cNvPr id="39938" name="Picture 2" descr="http://uyp.org.ua/images/sport111/%E2%84%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3240360" cy="210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4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085184"/>
            <a:ext cx="6826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107504" y="692696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accent1"/>
                </a:solidFill>
              </a:rPr>
              <a:t>№3 Погоня за сыром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1788"/>
            <a:ext cx="5040313" cy="525621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этом виде соревнований все участники забираются на вершину холма вместе со «снарядом» – головкой сыра, затем сыр запускают с горки и гонятся за ним. Победит тот, кто первым настигнет свою головку сыра у подножья холма.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Каждый год в </a:t>
            </a:r>
            <a:r>
              <a:rPr lang="ru-RU" dirty="0" err="1" smtClean="0"/>
              <a:t>Глостершире</a:t>
            </a:r>
            <a:r>
              <a:rPr lang="ru-RU" dirty="0" smtClean="0"/>
              <a:t>, на всемирно известном холме Купера, начинаются сырные гонки. Десятки участников цепочкой выстраиваются на вершине горы. Судья даёт команду ведущему-стартёру, и тот запускает вниз сырную головку весом около трёх килограмм. Чопорные британцы при виде скачущего вниз сыра совершенно теряют голову и бросаются в погоню, невзирая на крутизну горы. Впрочем, поймать сыр до того момента, как он, окончательно потеряв остатки скорости, упадёт на финише, удаётся крайне редко. Объясняется это очень просто: рекорд скорости спуска сыра равняется 112 км/ч, а потому особо прыткие ловцы, получив травмы различной степени тяжести, быстро сходят с дистанции. В итоге ежегодно в этот весенний майский день у костоправов местной больницы серьёзно прибавляется работы, а счастливый победитель в виде приза получает замечательную сырную головку сорта "Особый </a:t>
            </a:r>
            <a:r>
              <a:rPr lang="ru-RU" dirty="0" err="1" smtClean="0"/>
              <a:t>Глостерширский</a:t>
            </a:r>
            <a:r>
              <a:rPr lang="ru-RU" dirty="0" smtClean="0"/>
              <a:t>".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0178" name="Picture 2" descr="http://uyp.org.ua/images/sport111/%E2%84%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133600"/>
            <a:ext cx="361791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4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157192"/>
            <a:ext cx="8651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179512" y="188640"/>
            <a:ext cx="1100170" cy="1212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№4 Соревнования по метанию мобильных телефонов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363" y="1628775"/>
            <a:ext cx="3152775" cy="428625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Проходят на данный момент уже на уровне Чемпионата мира. Победителя выбирают не только по дальности броска, но и по манере его исполнения, артистизму, так сказать (один раз победителем признали пса, который очень грациозно метнул телефон на пару сантиметров).</a:t>
            </a:r>
            <a:endParaRPr lang="ru-RU" sz="2000" dirty="0"/>
          </a:p>
        </p:txBody>
      </p:sp>
      <p:pic>
        <p:nvPicPr>
          <p:cNvPr id="49154" name="Picture 2" descr="http://uyp.org.ua/images/sport111/%E2%84%9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428625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4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157788"/>
            <a:ext cx="8413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№5 Соревнования на собачьих упряжках без снега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175" y="1484313"/>
            <a:ext cx="4537075" cy="453707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Для большинства людей собачьи упряжки прочно ассоциируются с зимой и снегом. Но есть вид спорта, в котором собаки таскают свои упряжки не по снегу. Такие гонки уже вполне раскручены. Так, последний чемпионат Европы проходил в немецком городе </a:t>
            </a:r>
            <a:r>
              <a:rPr lang="ru-RU" sz="2000" dirty="0" err="1" smtClean="0"/>
              <a:t>Растед</a:t>
            </a:r>
            <a:r>
              <a:rPr lang="ru-RU" sz="2000" dirty="0" smtClean="0"/>
              <a:t>. В нем приняло участие 300 спортсменов из 19 стран. Лучше всего выступили поляки, завоевавшие 8 медалей, среди которых 6 золотых. Ближайшими конкурентами выступили сборные Норвегии, Германии и Чехии. Сами же гонки проводятся на специальных упряжках, у которых присутствуют колеса вместо полозьев.</a:t>
            </a:r>
            <a:endParaRPr lang="ru-RU" sz="2000" dirty="0"/>
          </a:p>
        </p:txBody>
      </p:sp>
      <p:pic>
        <p:nvPicPr>
          <p:cNvPr id="48130" name="Picture 2" descr="http://uyp.org.ua/images/sport111/%E2%84%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381635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4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5495925"/>
            <a:ext cx="7207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№6 Соревнования по прыжкам в длину на лошадях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484313"/>
            <a:ext cx="3946525" cy="486251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 Этот вид спорта даже успел поучаствовать в Олимпиаде! Правда это было довольно давно - в 1900 году в Париже. Смысл соревнования довольно прост - прыжки в длину. Только вместо одного человека прыгает лошадь вместе с наездником. При награждении тогда вся слава доставалась именно людям, сами же лошади на пьедестал не поднимались и заслуженной славы и наград не получали. Сегодня прыжки в длину на лошадях, а также в высоту на них же очень популярны именно во Франции. Причем теперь заботливые французы готовят комплекты наград и для коней. В шикарный ужин победителя входит овес, кукуруза, горох, ячмень, бобы, отруби, свекла, морковь и картофель!</a:t>
            </a:r>
            <a:endParaRPr lang="ru-RU" sz="2000" dirty="0"/>
          </a:p>
        </p:txBody>
      </p:sp>
      <p:pic>
        <p:nvPicPr>
          <p:cNvPr id="47108" name="Picture 4" descr="http://uyp.org.ua/images/sport111/%E2%84%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4141787" cy="308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6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373688"/>
            <a:ext cx="71913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0" y="0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№7 Гонки на газонокосилках (</a:t>
            </a:r>
            <a:r>
              <a:rPr lang="ru-RU" sz="3200" b="1" dirty="0" err="1" smtClean="0">
                <a:solidFill>
                  <a:schemeClr val="accent1"/>
                </a:solidFill>
              </a:rPr>
              <a:t>Lawn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mower</a:t>
            </a:r>
            <a:r>
              <a:rPr lang="ru-RU" sz="3200" b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</a:rPr>
              <a:t>racing</a:t>
            </a:r>
            <a:r>
              <a:rPr lang="ru-RU" sz="3200" b="1" dirty="0" smtClean="0">
                <a:solidFill>
                  <a:schemeClr val="accent1"/>
                </a:solidFill>
              </a:rPr>
              <a:t>)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341438"/>
            <a:ext cx="5040313" cy="532765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Идея гонок возникла в 1972 году в Англии. Согласно легенде, автолюбители, которым не по карману был классический автоспорт, решили использовать вместо гоночных автомобилей газонокосилки – которые были практически в каждом хозяйстве.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Основной идея соревнований – отсутствие всякой коммерции. Спонсоры не привлекаются, в конструкции газонокосилок не должно вноситься никаких изменений, гонщики не получают денежных призов. А вся прибыль от соревнований уходит на благотворительные цели. Никаких специальных навыков для участия в гонках не требуется. Главное, чтобы спортсмены были проинструктированы, а их “болиды” проверены на соответствие правилам. Газонокосилки разбиты на 4 группы в зависимости от конструкции: от самых дешевых “ручных” моделей, которые надо толкать перед собой, до самоходных мини-тракторов. Для каждой из групп проводятся свои соревнования. Естественно, рабочие лезвия косилки перед заездом снимаются в целях безопасности. Несмотря на кажущуюся комедийность, этот вид спорта вполне серьезен и довольно тяжел. Наиболее сложной дисциплиной считаются 12-часовые гонки – без преувеличения, “на выживание”. За это время гонщики преодолевают порядка 300 миль (рекорд = 468 км). Самый длительный по времени марафон, продолжительностью в 25 часов, проводила английская ассоциация в честь своего 25-летия в 1997 году. Гонки на газонокосилках популярны и в США. Правила несколько отличаются от строгих английских: в частности, допускается модернизация двигателя машины.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6082" name="Picture 2" descr="http://uyp.org.ua/images/sport111/%E2%84%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2892616" cy="178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4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97152"/>
            <a:ext cx="936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251520" y="188640"/>
            <a:ext cx="904195" cy="996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accent1"/>
                </a:solidFill>
              </a:rPr>
              <a:t>№8 </a:t>
            </a:r>
            <a:r>
              <a:rPr lang="ru-RU" b="1" dirty="0" err="1" smtClean="0">
                <a:solidFill>
                  <a:schemeClr val="accent1"/>
                </a:solidFill>
              </a:rPr>
              <a:t>Зорбинг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1557338"/>
            <a:ext cx="3657600" cy="453390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Зорб</a:t>
            </a:r>
            <a:r>
              <a:rPr lang="ru-RU" dirty="0" smtClean="0"/>
              <a:t> – это прозрачный пластиковый шар диаметром 3 метра, с камерой для пассажира внутри. </a:t>
            </a:r>
            <a:r>
              <a:rPr lang="ru-RU" dirty="0" err="1" smtClean="0"/>
              <a:t>Зорб</a:t>
            </a:r>
            <a:r>
              <a:rPr lang="ru-RU" dirty="0" smtClean="0"/>
              <a:t> предназначен для скатывания с холмов, гор и прочих возвышенностей. Скорость, с которой </a:t>
            </a:r>
            <a:r>
              <a:rPr lang="ru-RU" dirty="0" err="1" smtClean="0"/>
              <a:t>зорбонавты</a:t>
            </a:r>
            <a:r>
              <a:rPr lang="ru-RU" dirty="0" smtClean="0"/>
              <a:t> спускаются вниз, достигает 36 км/ч. Развлечение для истинных </a:t>
            </a:r>
            <a:r>
              <a:rPr lang="ru-RU" dirty="0" err="1" smtClean="0"/>
              <a:t>экстремалов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5058" name="Picture 2" descr="http://uyp.org.ua/images/sport111/%E2%84%96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76475"/>
            <a:ext cx="3886200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4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4941888"/>
            <a:ext cx="9366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996952"/>
            <a:ext cx="6372200" cy="108356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Классный руководитель 4В класса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Лашина</a:t>
            </a:r>
            <a:r>
              <a:rPr lang="ru-RU" dirty="0" smtClean="0">
                <a:solidFill>
                  <a:schemeClr val="tx1"/>
                </a:solidFill>
              </a:rPr>
              <a:t> Галина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«Движение – это жизнь, а жизнь – это движение!»</a:t>
            </a:r>
            <a:endParaRPr lang="ru-RU" dirty="0"/>
          </a:p>
        </p:txBody>
      </p:sp>
      <p:pic>
        <p:nvPicPr>
          <p:cNvPr id="23554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1428750"/>
          </a:xfrm>
          <a:prstGeom prst="rect">
            <a:avLst/>
          </a:prstGeom>
          <a:noFill/>
        </p:spPr>
      </p:pic>
      <p:sp>
        <p:nvSpPr>
          <p:cNvPr id="23556" name="AutoShape 4" descr="Состоялся вебинар-совещание по реализации программы развития социальной  активности учащихся начальных классов «Орлята Росси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Состоялся вебинар-совещание по реализации программы развития социальной  активности учащихся начальных классов «Орлята Росси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369826" cy="1150864"/>
          </a:xfrm>
          <a:prstGeom prst="rect">
            <a:avLst/>
          </a:prstGeom>
          <a:noFill/>
        </p:spPr>
      </p:pic>
      <p:pic>
        <p:nvPicPr>
          <p:cNvPr id="8" name="Picture 5" descr="http://3tuning.ru/image/cache/data/goods/sport/sport_004-550x5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2520950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http://3tuning.ru/image/cache/data/goods/sport/sport_009-550x5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790" y="4005064"/>
            <a:ext cx="2179210" cy="217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3" descr="http://3tuning.ru/image/cache/data/goods/sport/sport_027-550x5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789040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3tuning.ru/image/cache/data/goods/sport/sport_090-550x55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933056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7724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/>
                </a:solidFill>
              </a:rPr>
              <a:t>№ 9 Бег с женой на плечах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750" y="1341438"/>
            <a:ext cx="4160838" cy="4967287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 Альтернативных Олимпийских играх, которые в этом году проходили в Уэльсе одновременно с Лондонской олимпиадой, бег с женой на плечах был одним из самых главных соревнований.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Участникам этого состязания, которое пришло в Великобританию из Финляндии, нужно как можно быстрее пробежать дистанцию в 253,5 метра с женой на плечах, преодолевая при этом разнообразные препятствия. Жена должна весить не менее 49 кг, иначе конкурсанту дадут рюкзак с дополнительным грузом.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4036" name="Picture 4" descr="http://uyp.org.ua/images/sport111/%E2%84%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3816350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6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445125"/>
            <a:ext cx="7000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251520" y="188640"/>
            <a:ext cx="1165494" cy="1284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28315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№10 Соревнования по битью комаров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1341438"/>
            <a:ext cx="3889375" cy="5111750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Столь нетрадиционный – и очень привлекательный! – вид спорта изобретен итальянским парикмахером </a:t>
            </a:r>
            <a:r>
              <a:rPr lang="ru-RU" dirty="0" err="1" smtClean="0"/>
              <a:t>Симоне</a:t>
            </a:r>
            <a:r>
              <a:rPr lang="ru-RU" dirty="0" smtClean="0"/>
              <a:t> </a:t>
            </a:r>
            <a:r>
              <a:rPr lang="ru-RU" dirty="0" err="1" smtClean="0"/>
              <a:t>Аккардо</a:t>
            </a:r>
            <a:r>
              <a:rPr lang="ru-RU" dirty="0" smtClean="0"/>
              <a:t>. Регулярные чемпионаты проводятся с 1995 г.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Цель игры: за пятиминутный интервал времени уничтожить как можно большее количество насекомых в их естественной среде обитания, на болоте. Участники игры экипированы соответствующим образом: гидрокостюмы, высокие гольфы, но никаких орудий убийства – ни механических, ни химических - правила игры не предусматривают. С жестоким хищником предстоит бороться один на один и голыми руками.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Последним рекордом стали 47 убитых комаров. Помимо медалей победители получают призы: тоже не совсем обычные. Например, в 2001 г. один из призеров получил в награду… двух страусов.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3012" name="Picture 4" descr="http://i.xn----htbblbwlhel0o.xn--p1ai/u/33/6deaea5e1a11e2ae2d0dd731933b38/-/i%20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2" descr="https://encrypted-tbn3.gstatic.com/images?q=tbn:ANd9GcSPtRV7uPwBpxbTPCtAQ28FY-f_u91PcYho6Z_BccXs72EmN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508500"/>
            <a:ext cx="10668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388350" cy="2447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Занимайтесь спортом и будьте здоровы!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699" name="Picture 2" descr="http://3tuning.ru/image/cache/data/goods/sport/sport_050-550x5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2636912"/>
            <a:ext cx="39608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Школа №14, г.Саров"/>
          <p:cNvPicPr>
            <a:picLocks noChangeAspect="1" noChangeArrowheads="1"/>
          </p:cNvPicPr>
          <p:nvPr/>
        </p:nvPicPr>
        <p:blipFill>
          <a:blip r:embed="rId4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pic>
        <p:nvPicPr>
          <p:cNvPr id="5" name="Picture 2" descr="http://3tuning.ru/image/cache/data/goods/sport/sport_100-550x5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924944"/>
            <a:ext cx="3563888" cy="356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3tuning.ru/image/cache/data/goods/sport/sport_101-550x5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0"/>
            <a:ext cx="20162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115451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60648"/>
            <a:ext cx="101123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tuning.ru/image/cache/data/goods/sport/sport_035-550x55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717032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638" cy="42763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chemeClr val="accent1"/>
                </a:solidFill>
              </a:rPr>
              <a:t>«</a:t>
            </a:r>
            <a:r>
              <a:rPr lang="ru-RU" b="1" dirty="0" smtClean="0">
                <a:solidFill>
                  <a:schemeClr val="accent1"/>
                </a:solidFill>
              </a:rPr>
              <a:t>Движение - это жизнь</a:t>
            </a:r>
            <a:r>
              <a:rPr lang="ru-RU" dirty="0" smtClean="0">
                <a:solidFill>
                  <a:schemeClr val="accent1"/>
                </a:solidFill>
              </a:rPr>
              <a:t>, </a:t>
            </a:r>
            <a:r>
              <a:rPr lang="ru-RU" b="1" dirty="0" smtClean="0">
                <a:solidFill>
                  <a:schemeClr val="accent1"/>
                </a:solidFill>
              </a:rPr>
              <a:t>а жизнь - это есть движение</a:t>
            </a:r>
            <a:r>
              <a:rPr lang="ru-RU" sz="3200" dirty="0" smtClean="0">
                <a:solidFill>
                  <a:schemeClr val="accent1"/>
                </a:solidFill>
              </a:rPr>
              <a:t>» </a:t>
            </a:r>
            <a:r>
              <a:rPr lang="ru-RU" sz="3200" dirty="0" smtClean="0">
                <a:solidFill>
                  <a:schemeClr val="tx1"/>
                </a:solidFill>
              </a:rPr>
              <a:t>- как гласит старая поговорка. Ученые подтвердили народную мудрость и доказали, что люди, которые ведут малоподвижный и сидячий образ жизни живут меньше, чем те, кто активно занимается спортом. Хочешь жить – двигайся! Существует очень много преимуществ от занятий спортом.</a:t>
            </a:r>
          </a:p>
        </p:txBody>
      </p:sp>
      <p:pic>
        <p:nvPicPr>
          <p:cNvPr id="7171" name="Picture 11" descr="http://3tuning.ru/image/cache/data/goods/sport/sport_021-550x55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3943350"/>
            <a:ext cx="2916237" cy="2914650"/>
          </a:xfrm>
          <a:noFill/>
        </p:spPr>
      </p:pic>
      <p:pic>
        <p:nvPicPr>
          <p:cNvPr id="4" name="Picture 2" descr="Школа №14, г.Саров"/>
          <p:cNvPicPr>
            <a:picLocks noChangeAspect="1" noChangeArrowheads="1"/>
          </p:cNvPicPr>
          <p:nvPr/>
        </p:nvPicPr>
        <p:blipFill>
          <a:blip r:embed="rId4" cstate="print"/>
          <a:srcRect r="77320"/>
          <a:stretch>
            <a:fillRect/>
          </a:stretch>
        </p:blipFill>
        <p:spPr bwMode="auto">
          <a:xfrm>
            <a:off x="251520" y="116632"/>
            <a:ext cx="838871" cy="924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865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Занятия спортом- польза для здоровья 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975"/>
            <a:ext cx="8496622" cy="54006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Благодаря регулярным занятиям спортом современный человек имеет возможность не только поддерживать свое тело в нужном физическом состоянии, но и вести здоровый образ жизни. Стоит отметить, что в наши дни все больше и больше людей становятся его поклонниками. Ведь каждый понимает, что ясный и здоровый ум, идеальное физическое состояние, а также отсутствие любых зависимостей – это ключ к успеху.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Регулярные занятия спортом дают возможность стать более: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- здоровыми, ведь главная цель этих занятий – поддержание тела в нужной физической форме, а значит в нормальном состоянии,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- выносливыми. Принцип достижения результата одинаков и в спорте, и в жизни – главное не сдаваться. Даже тогда, когда человеку кажется, что у него уже нет сил для продолжения выполнения упражнений, откуда-то берется прилив энергии, и он продолжает работать над собой. Похожий принцип мы наблюдаем и в жизни. В большинстве случаев достичь успеха удается  лишь тем, кто не останавливается, работает и постоянно совершенствуется даже тогда, когда ему кажется, что для этого уже не хватит сил,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- трудолюбивыми. Когда определенный объем физических нагрузок становится нормой, человек перестает их ощущать. То же самое происходит и с работой – становится легче справляться с ежедневными заданиями, повышается производительность.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6" name="Picture 2" descr="http://3tuning.ru/image/cache/data/goods/sport/sport_026-550x5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34" y="4913734"/>
            <a:ext cx="1944266" cy="194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pic>
        <p:nvPicPr>
          <p:cNvPr id="55298" name="Picture 2" descr="Мы играли в догонялки (Елисеев Евгений Александрович) / Стихи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484784"/>
            <a:ext cx="6261563" cy="36004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5301208"/>
            <a:ext cx="8424863" cy="865188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«Салочки» или «Салки», «Догонялки», «Ляпы» и др.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pic>
        <p:nvPicPr>
          <p:cNvPr id="54274" name="Picture 2" descr="Правила игры «Классики» - статья из серии «Детский отдых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92696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pic>
        <p:nvPicPr>
          <p:cNvPr id="53250" name="Picture 2" descr="Шифровки в картинках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836712"/>
            <a:ext cx="4824966" cy="316835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16632"/>
            <a:ext cx="8424863" cy="8651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Шифровка игр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077072"/>
            <a:ext cx="8424863" cy="252028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балла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игра угадана с 1 попытки (угадавшей команде и команде, которая представляла игру)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u="sng" noProof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балла </a:t>
            </a:r>
            <a:r>
              <a:rPr lang="ru-RU" sz="4000" b="1" noProof="0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игра угадана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 2 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попытки (угадавшей команде и команде, которая представляла игру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балл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-игра 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угадана с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попытки (угадавшей команде и команде, которая представляла игру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 баллов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игра не угадана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260648"/>
            <a:ext cx="8424863" cy="8651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 Угадай игру -1»  (3 глагола)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2" descr="Игра-бродилка «Глаголы» - Онлайн-уроки русского язы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7292589" cy="40880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260648"/>
            <a:ext cx="8424863" cy="8651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 Угадай игру -2»  (по действиям)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0" name="Picture 2" descr="Дидактические игры для детей дошкольного возраста | Дефектология Про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484784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</TotalTime>
  <Words>991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Марина Дружинина</vt:lpstr>
      <vt:lpstr>«Движение – это жизнь, а жизнь – это движение!»</vt:lpstr>
      <vt:lpstr>«Движение - это жизнь, а жизнь - это есть движение» - как гласит старая поговорка. Ученые подтвердили народную мудрость и доказали, что люди, которые ведут малоподвижный и сидячий образ жизни живут меньше, чем те, кто активно занимается спортом. Хочешь жить – двигайся! Существует очень много преимуществ от занятий спортом.</vt:lpstr>
      <vt:lpstr>Занятия спортом- польза для здоровья .</vt:lpstr>
      <vt:lpstr>Слайд 5</vt:lpstr>
      <vt:lpstr>Слайд 6</vt:lpstr>
      <vt:lpstr>Слайд 7</vt:lpstr>
      <vt:lpstr>Слайд 8</vt:lpstr>
      <vt:lpstr>Слайд 9</vt:lpstr>
      <vt:lpstr>Слайд 10</vt:lpstr>
      <vt:lpstr>       ТОП -10 самых Интересных и Необычных видов спорта во всем Мире. </vt:lpstr>
      <vt:lpstr>№1 Соревнования по болотному футболу</vt:lpstr>
      <vt:lpstr>№2 Соревнования по «королевскому футболу»</vt:lpstr>
      <vt:lpstr>№3 Погоня за сыром</vt:lpstr>
      <vt:lpstr>№4 Соревнования по метанию мобильных телефонов</vt:lpstr>
      <vt:lpstr>№5 Соревнования на собачьих упряжках без снега</vt:lpstr>
      <vt:lpstr>№6 Соревнования по прыжкам в длину на лошадях</vt:lpstr>
      <vt:lpstr>№7 Гонки на газонокосилках (Lawn mower racing)</vt:lpstr>
      <vt:lpstr>№8 Зорбинг</vt:lpstr>
      <vt:lpstr>№ 9 Бег с женой на плечах</vt:lpstr>
      <vt:lpstr>№10 Соревнования по битью комаров</vt:lpstr>
      <vt:lpstr>Занимайтесь спортом и будьте здоровы!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«Движение – это жизнь, а жизнь – это движение!»</dc:title>
  <dc:creator>user</dc:creator>
  <cp:lastModifiedBy>user</cp:lastModifiedBy>
  <cp:revision>5</cp:revision>
  <dcterms:created xsi:type="dcterms:W3CDTF">2022-03-03T11:18:16Z</dcterms:created>
  <dcterms:modified xsi:type="dcterms:W3CDTF">2022-03-03T12:00:04Z</dcterms:modified>
</cp:coreProperties>
</file>