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0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A11823D-D757-4F48-803A-5C2B819E67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1" name="explod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3D-D757-4F48-803A-5C2B819E6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3D-D757-4F48-803A-5C2B819E6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3D-D757-4F48-803A-5C2B819E67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11823D-D757-4F48-803A-5C2B819E6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1" name="explod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3D-D757-4F48-803A-5C2B819E67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3D-D757-4F48-803A-5C2B819E67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3D-D757-4F48-803A-5C2B819E6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3D-D757-4F48-803A-5C2B819E6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823D-D757-4F48-803A-5C2B819E67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5D58-6BC1-4BDD-82A6-7A60FCE69D39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11823D-D757-4F48-803A-5C2B819E67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dissolve/>
    <p:sndAc>
      <p:stSnd>
        <p:snd r:embed="rId1" name="explod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595D58-6BC1-4BDD-82A6-7A60FCE69D39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A11823D-D757-4F48-803A-5C2B819E6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  <p:sndAc>
      <p:stSnd>
        <p:snd r:embed="rId13" name="explod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4;&#1056;&#1051;&#1071;&#1058;&#1040;%20&#1056;&#1054;&#1057;&#1057;&#1048;&#1048;\&#1054;&#1088;&#1083;&#1105;&#1085;&#1086;&#1082;%20&#1089;&#1087;&#1086;&#1088;&#1090;&#1089;&#1084;&#1077;&#1085;\1-2.mp4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4;&#1056;&#1051;&#1071;&#1058;&#1040;%20&#1056;&#1054;&#1057;&#1057;&#1048;&#1048;\&#1054;&#1088;&#1083;&#1105;&#1085;&#1086;&#1082;%20&#1089;&#1087;&#1086;&#1088;&#1090;&#1089;&#1084;&#1077;&#1085;\3-4.mp4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4;&#1056;&#1051;&#1071;&#1058;&#1040;%20&#1056;&#1054;&#1057;&#1057;&#1048;&#1048;\&#1054;&#1088;&#1083;&#1105;&#1085;&#1086;&#1082;%20&#1089;&#1087;&#1086;&#1088;&#1090;&#1089;&#1084;&#1077;&#1085;\5-6.mp4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4;&#1056;&#1051;&#1071;&#1058;&#1040;%20&#1056;&#1054;&#1057;&#1057;&#1048;&#1048;\&#1054;&#1088;&#1083;&#1105;&#1085;&#1086;&#1082;%20&#1089;&#1087;&#1086;&#1088;&#1090;&#1089;&#1084;&#1077;&#1085;\70%20&#1074;&#1080;&#1076;&#1086;&#1074;%20&#1087;&#1088;&#1099;&#1078;&#1082;&#1086;&#1074;%20&#1085;&#1072;%20&#1089;&#1082;&#1072;&#1082;&#1072;&#1083;&#1082;&#1077;%20%20&#1058;&#1088;&#1102;&#1082;&#1080;%20&#1080;%20&#1091;&#1087;&#1088;&#1072;&#1078;&#1085;&#1077;&#1085;&#1080;&#1103;.mp4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251520" y="260648"/>
            <a:ext cx="1296144" cy="1428750"/>
          </a:xfrm>
          <a:prstGeom prst="rect">
            <a:avLst/>
          </a:prstGeom>
          <a:noFill/>
        </p:spPr>
      </p:pic>
      <p:sp>
        <p:nvSpPr>
          <p:cNvPr id="26630" name="AutoShape 6" descr="В здоровом теле - здоровый дух! | Георгиев Сергей Георгиевич, Драгунский Виктор Юзефович  #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В здоровом теле - здоровый дух! | Георгиев Сергей Георгиевич, Драгунский Виктор Юзефович  #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691680" y="1052736"/>
            <a:ext cx="6840760" cy="115212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err="1" smtClean="0">
                <a:solidFill>
                  <a:srgbClr val="FF0000"/>
                </a:solidFill>
              </a:rPr>
              <a:t>Роуп-скиппинг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Гифка человек с вопросом на прозрачном фоне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844824"/>
            <a:ext cx="2857500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60648"/>
            <a:ext cx="69127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существует большое количество всевозможных скакалок</a:t>
            </a:r>
          </a:p>
          <a:p>
            <a:endParaRPr lang="ru-RU" dirty="0"/>
          </a:p>
        </p:txBody>
      </p:sp>
      <p:pic>
        <p:nvPicPr>
          <p:cNvPr id="4" name="Picture 2" descr="Skakal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6622097" cy="369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7847856" y="0"/>
            <a:ext cx="1296144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3865470"/>
      </p:ext>
    </p:extLst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Школа №14, г.Саров"/>
          <p:cNvPicPr>
            <a:picLocks noChangeAspect="1" noChangeArrowheads="1"/>
          </p:cNvPicPr>
          <p:nvPr/>
        </p:nvPicPr>
        <p:blipFill>
          <a:blip r:embed="rId4" cstate="print"/>
          <a:srcRect r="77320"/>
          <a:stretch>
            <a:fillRect/>
          </a:stretch>
        </p:blipFill>
        <p:spPr bwMode="auto">
          <a:xfrm>
            <a:off x="7847856" y="0"/>
            <a:ext cx="1296144" cy="1428750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/>
          <a:srcRect l="20097" t="26200" r="20952" b="33308"/>
          <a:stretch>
            <a:fillRect/>
          </a:stretch>
        </p:blipFill>
        <p:spPr bwMode="auto">
          <a:xfrm>
            <a:off x="1691680" y="1844824"/>
            <a:ext cx="689582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13865470"/>
      </p:ext>
    </p:extLst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7847856" y="0"/>
            <a:ext cx="1296144" cy="1428750"/>
          </a:xfrm>
          <a:prstGeom prst="rect">
            <a:avLst/>
          </a:prstGeom>
          <a:noFill/>
        </p:spPr>
      </p:pic>
      <p:pic>
        <p:nvPicPr>
          <p:cNvPr id="4" name="1-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-1"/>
            <a:ext cx="9252520" cy="616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3865470"/>
      </p:ext>
    </p:extLst>
  </p:cSld>
  <p:clrMapOvr>
    <a:masterClrMapping/>
  </p:clrMapOvr>
  <p:transition spd="slow">
    <p:dissolv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7847856" y="0"/>
            <a:ext cx="1296144" cy="1428750"/>
          </a:xfrm>
          <a:prstGeom prst="rect">
            <a:avLst/>
          </a:prstGeom>
          <a:noFill/>
        </p:spPr>
      </p:pic>
      <p:pic>
        <p:nvPicPr>
          <p:cNvPr id="4" name="3-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3865470"/>
      </p:ext>
    </p:extLst>
  </p:cSld>
  <p:clrMapOvr>
    <a:masterClrMapping/>
  </p:clrMapOvr>
  <p:transition spd="slow">
    <p:dissolv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7847856" y="0"/>
            <a:ext cx="1296144" cy="1428750"/>
          </a:xfrm>
          <a:prstGeom prst="rect">
            <a:avLst/>
          </a:prstGeom>
          <a:noFill/>
        </p:spPr>
      </p:pic>
      <p:pic>
        <p:nvPicPr>
          <p:cNvPr id="4" name="5-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3865470"/>
      </p:ext>
    </p:extLst>
  </p:cSld>
  <p:clrMapOvr>
    <a:masterClrMapping/>
  </p:clrMapOvr>
  <p:transition spd="slow">
    <p:dissolv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7847856" y="0"/>
            <a:ext cx="1296144" cy="1428750"/>
          </a:xfrm>
          <a:prstGeom prst="rect">
            <a:avLst/>
          </a:prstGeom>
          <a:noFill/>
        </p:spPr>
      </p:pic>
      <p:pic>
        <p:nvPicPr>
          <p:cNvPr id="4" name="70 видов прыжков на скакалке  Трюки и упражнен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3865470"/>
      </p:ext>
    </p:extLst>
  </p:cSld>
  <p:clrMapOvr>
    <a:masterClrMapping/>
  </p:clrMapOvr>
  <p:transition spd="slow">
    <p:dissolv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88350" cy="24479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Пробуйте, дерзайте!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 r="77320"/>
          <a:stretch>
            <a:fillRect/>
          </a:stretch>
        </p:blipFill>
        <p:spPr bwMode="auto">
          <a:xfrm>
            <a:off x="251520" y="260648"/>
            <a:ext cx="1296144" cy="1428750"/>
          </a:xfrm>
          <a:prstGeom prst="rect">
            <a:avLst/>
          </a:prstGeom>
          <a:noFill/>
        </p:spPr>
      </p:pic>
      <p:pic>
        <p:nvPicPr>
          <p:cNvPr id="1026" name="Picture 2" descr="Скакалка гифки, анимированные GIF изображения скакалка - скачать гиф  картинки на GIFE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3384376" cy="3384376"/>
          </a:xfrm>
          <a:prstGeom prst="rect">
            <a:avLst/>
          </a:prstGeom>
          <a:noFill/>
        </p:spPr>
      </p:pic>
      <p:pic>
        <p:nvPicPr>
          <p:cNvPr id="1028" name="Picture 4" descr="Скакалка гифки, анимированные GIF изображения скакалка - скачать гиф  картинки на GIFE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780928"/>
            <a:ext cx="2664296" cy="2664296"/>
          </a:xfrm>
          <a:prstGeom prst="rect">
            <a:avLst/>
          </a:prstGeom>
          <a:noFill/>
        </p:spPr>
      </p:pic>
      <p:pic>
        <p:nvPicPr>
          <p:cNvPr id="1030" name="Picture 6" descr="Прыгает через скакалку гифки, анимированные GIF изображения прыгает через  скакалку - скачать гиф картинки на GIFE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780928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996952"/>
            <a:ext cx="6372200" cy="108356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Классный руководитель 4В класса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Лашина</a:t>
            </a:r>
            <a:r>
              <a:rPr lang="ru-RU" dirty="0" smtClean="0">
                <a:solidFill>
                  <a:schemeClr val="tx1"/>
                </a:solidFill>
              </a:rPr>
              <a:t> Галина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«Будь в  движении!»</a:t>
            </a:r>
            <a:endParaRPr lang="ru-RU" dirty="0"/>
          </a:p>
        </p:txBody>
      </p:sp>
      <p:pic>
        <p:nvPicPr>
          <p:cNvPr id="23554" name="Picture 2" descr="Школа №14, г.Сар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0" cy="1428750"/>
          </a:xfrm>
          <a:prstGeom prst="rect">
            <a:avLst/>
          </a:prstGeom>
          <a:noFill/>
        </p:spPr>
      </p:pic>
      <p:sp>
        <p:nvSpPr>
          <p:cNvPr id="23556" name="AutoShape 4" descr="Состоялся вебинар-совещание по реализации программы развития социальной  активности учащихся начальных классов «Орлята Росси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Состоялся вебинар-совещание по реализации программы развития социальной  активности учащихся начальных классов «Орлята Росси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Состоялся вебинар-совещание по реализации программы развития социальной  активности учащихся начальных классов «Орлята России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2369826" cy="1150864"/>
          </a:xfrm>
          <a:prstGeom prst="rect">
            <a:avLst/>
          </a:prstGeom>
          <a:noFill/>
        </p:spPr>
      </p:pic>
      <p:pic>
        <p:nvPicPr>
          <p:cNvPr id="8" name="Picture 5" descr="http://3tuning.ru/image/cache/data/goods/sport/sport_004-550x5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6"/>
            <a:ext cx="2520950" cy="251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 descr="http://3tuning.ru/image/cache/data/goods/sport/sport_009-550x55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4790" y="4005064"/>
            <a:ext cx="2179210" cy="217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3" descr="http://3tuning.ru/image/cache/data/goods/sport/sport_027-550x5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789040"/>
            <a:ext cx="31683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http://3tuning.ru/image/cache/data/goods/sport/sport_090-550x55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3933056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817" y="737599"/>
            <a:ext cx="4668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«История скакалки»</a:t>
            </a:r>
            <a:endParaRPr 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playcast.ru/uploads/2016/03/30/180646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013849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6008" y="2180432"/>
            <a:ext cx="18923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7" name="Picture 2" descr="Школа №14, г.Саров"/>
          <p:cNvPicPr>
            <a:picLocks noChangeAspect="1" noChangeArrowheads="1"/>
          </p:cNvPicPr>
          <p:nvPr/>
        </p:nvPicPr>
        <p:blipFill>
          <a:blip r:embed="rId6" cstate="print"/>
          <a:srcRect r="77320"/>
          <a:stretch>
            <a:fillRect/>
          </a:stretch>
        </p:blipFill>
        <p:spPr bwMode="auto">
          <a:xfrm>
            <a:off x="6948264" y="0"/>
            <a:ext cx="1296144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4257771"/>
      </p:ext>
    </p:extLst>
  </p:cSld>
  <p:clrMapOvr>
    <a:masterClrMapping/>
  </p:clrMapOvr>
  <p:transition spd="slow">
    <p:dissolve/>
    <p:sndAc>
      <p:stSnd>
        <p:snd r:embed="rId2" name="explod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ello_html_m52589d9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3263900" cy="48806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47664" y="1556792"/>
            <a:ext cx="41884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для кого не секрет, что непритязательный предмет - верёвочка с ручками, прозванный «скакалкой», по сути - универсальный тренажер, равного которому человечество еще не изобрело. Никто не зафиксировал точной даты появления его на свет, но гениальная простота снаряда заставляет признать, что люди нашли ему применение с древнейших времён. </a:t>
            </a:r>
          </a:p>
          <a:p>
            <a:pPr algn="ctr"/>
            <a:endParaRPr lang="ru-RU" dirty="0"/>
          </a:p>
        </p:txBody>
      </p:sp>
      <p:pic>
        <p:nvPicPr>
          <p:cNvPr id="6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7236296" y="0"/>
            <a:ext cx="1125012" cy="1240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3865470"/>
      </p:ext>
    </p:extLst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620688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Римские фрески, изображения бродячих артистов Средневековья, более поздние гравюры и рисунки изображают действия, сходные с теми, что мы можем наблюдать в каждом дворе,  где после школы резвятся ребята.</a:t>
            </a:r>
            <a:endParaRPr lang="ru-RU" sz="2000" dirty="0"/>
          </a:p>
        </p:txBody>
      </p:sp>
      <p:pic>
        <p:nvPicPr>
          <p:cNvPr id="1026" name="Picture 2" descr="https://www.anamuh.org/wp-content/uploads/2017/09/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636912"/>
            <a:ext cx="4859759" cy="3644819"/>
          </a:xfrm>
          <a:prstGeom prst="rect">
            <a:avLst/>
          </a:prstGeom>
          <a:noFill/>
        </p:spPr>
      </p:pic>
      <p:pic>
        <p:nvPicPr>
          <p:cNvPr id="5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7740352" y="476672"/>
            <a:ext cx="1296144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764704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английским легендам, скакалка — это напоминание о кожаном шнуре, которым удавился предавший Христа Иуда Искариот. Скакалки были популярны весной, особенно в пасхальное время. В напоминание на них прыгали в Кембридже и в Восточном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Сассексе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каждую Великую пятницу.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https://media.istockphoto.com/photos/skipping-rope-race-picture-id468715670?k=6&amp;m=468715670&amp;s=612x612&amp;w=0&amp;h=xeJaC6yvoDrsl3ulZ7ZO-Nb79iCwAoaRmQ0jLt1u-dY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564904"/>
            <a:ext cx="4893196" cy="3262132"/>
          </a:xfrm>
          <a:prstGeom prst="rect">
            <a:avLst/>
          </a:prstGeom>
          <a:noFill/>
        </p:spPr>
      </p:pic>
      <p:pic>
        <p:nvPicPr>
          <p:cNvPr id="5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7668344" y="0"/>
            <a:ext cx="798388" cy="880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1976854"/>
      </p:ext>
    </p:extLst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548680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Древние египтяне и китайцы крутили веревки и канаты из пеньки. Им постоянно приходилось перепрыгивать через них, чтобы они не путались. По другим данным это снаряд для прыгания был изобретен еще в языческой Руси, их использовали воины во время тренировок. Еще одна версия появления гласит, что первыми людьми, использовавшими этот предмет, были первые христиане, которые прыгали на скакалках во время Пасхи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5085184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игра распространилась по всему миру. В XVIII веке через скакалку стали прыгать мальчики: в то время было не принято, чтобы девочки занимались спортивными играми</a:t>
            </a:r>
          </a:p>
          <a:p>
            <a:endParaRPr lang="ru-RU" dirty="0"/>
          </a:p>
        </p:txBody>
      </p:sp>
      <p:pic>
        <p:nvPicPr>
          <p:cNvPr id="21506" name="Picture 2" descr="https://etc.usf.edu/clipart/72700/72749/72749_egypt_rope_l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852936"/>
            <a:ext cx="5613648" cy="1913245"/>
          </a:xfrm>
          <a:prstGeom prst="rect">
            <a:avLst/>
          </a:prstGeom>
          <a:noFill/>
        </p:spPr>
      </p:pic>
      <p:pic>
        <p:nvPicPr>
          <p:cNvPr id="6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8028384" y="116632"/>
            <a:ext cx="969520" cy="1068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explod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ello_html_m351a7c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4878424" cy="32550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39752" y="836712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столетие спустя скакалки стали популярным развлечением и среди девочек. Именно тогда, в XIX веке, появилось три распространенных сейчас вида игры: человек сам крутит скакалку и прыгает, или прыгает через скакалку, которую ему крутят двое людей, или прыгает через две скакалки, крутящиеся в противоположном направлении.</a:t>
            </a:r>
          </a:p>
          <a:p>
            <a:endParaRPr lang="ru-RU" dirty="0"/>
          </a:p>
        </p:txBody>
      </p:sp>
      <p:pic>
        <p:nvPicPr>
          <p:cNvPr id="5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8239805" y="0"/>
            <a:ext cx="904195" cy="996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1976854"/>
      </p:ext>
    </p:extLst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презентации по физической культу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к научить прыгать ребенка на скакалк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89"/>
          <a:stretch/>
        </p:blipFill>
        <p:spPr bwMode="auto">
          <a:xfrm>
            <a:off x="3923928" y="3429000"/>
            <a:ext cx="4581453" cy="314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404664"/>
            <a:ext cx="63367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Скакалка — это друг всей семьи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её легко не только приобрести, но и хранить, переносить, использовать повсюду, в любых мероприятиях, походах…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80-е годы прошлого столетия прыжки на скакалке стали называть новомодным словом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скипинг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происходит от английского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skip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прыгать, подпрыгивать. В США и Европе вместе с модой на здоровый образ жизни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скипинг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приобрёл популярность и развивается как вид спорта</a:t>
            </a:r>
            <a:endParaRPr lang="ru-RU" dirty="0"/>
          </a:p>
        </p:txBody>
      </p:sp>
      <p:pic>
        <p:nvPicPr>
          <p:cNvPr id="5" name="Picture 2" descr="Школа №14, г.Саров"/>
          <p:cNvPicPr>
            <a:picLocks noChangeAspect="1" noChangeArrowheads="1"/>
          </p:cNvPicPr>
          <p:nvPr/>
        </p:nvPicPr>
        <p:blipFill>
          <a:blip r:embed="rId5" cstate="print"/>
          <a:srcRect r="77320"/>
          <a:stretch>
            <a:fillRect/>
          </a:stretch>
        </p:blipFill>
        <p:spPr bwMode="auto">
          <a:xfrm>
            <a:off x="8244408" y="116632"/>
            <a:ext cx="773546" cy="852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1976854"/>
      </p:ext>
    </p:extLst>
  </p:cSld>
  <p:clrMapOvr>
    <a:masterClrMapping/>
  </p:clrMapOvr>
  <p:transition spd="slow">
    <p:dissolve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</TotalTime>
  <Words>287</Words>
  <Application>Microsoft Office PowerPoint</Application>
  <PresentationFormat>Экран (4:3)</PresentationFormat>
  <Paragraphs>18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Роуп-скиппинг</vt:lpstr>
      <vt:lpstr>«Будь в  движении!»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Пробуйте, дерзайте!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«Движение – это жизнь, а жизнь – это движение!»</dc:title>
  <dc:creator>user</dc:creator>
  <cp:lastModifiedBy>user</cp:lastModifiedBy>
  <cp:revision>9</cp:revision>
  <dcterms:created xsi:type="dcterms:W3CDTF">2022-03-03T11:18:16Z</dcterms:created>
  <dcterms:modified xsi:type="dcterms:W3CDTF">2022-03-17T11:42:01Z</dcterms:modified>
</cp:coreProperties>
</file>