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1B30A-3C81-4AF2-8FAB-82F1BE446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4E73FE-2A52-4F1A-A8A4-E121B1304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EA6469-F12F-4F50-B32B-64FEAF299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173079-9107-45F6-B747-FDC3F085F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CA4F1A-18C0-4298-B359-2CEA62364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41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74E1F4-D5C9-4C31-9F2A-495516BF7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8B72529-D27C-4359-95AD-E244D66D3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F504C3-C659-46F6-9DE8-0D455CD5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DEB22A-DD21-44C5-BFBB-9AB206EE2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06D3CC-15DC-4B1E-9E0B-04C1F34B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95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F26506-30F8-4129-B195-EADBAAE90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49DE84-945C-4EDD-83C6-96F40A5F0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A6A202-ECDB-4D49-BCFC-E20345C4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E88BC0-057B-47C0-AB8C-F4876D83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D2FF13-AB16-4E13-BD97-28B4FA6C0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68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30984-6F9B-4064-B797-87703B22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ED8189-201B-4E1D-9781-5B6A3A5DF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7422A-5DC4-462D-91AE-46BC458C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A1AB81-1A3D-47A8-9362-674F614C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2A5466-89A4-4593-8D08-93EAAF11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A48F3-239F-4B3A-9B23-5DEE5A92A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5227E3-9054-405E-A15C-C254DA693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15784A-034E-46E4-B815-C1A87D0C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352296-78F0-472A-96FC-5313B8F5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9AE5A3-407A-4F32-A1BF-4364E2AD0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95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44BA1-9B14-4B1A-8EB9-630431C7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D5D3E7-5855-46AC-BC9F-DC5421091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B51802-6643-4E33-A7D5-1365B4200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7A0DA1-52C7-447E-888F-17E961084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A6B7E1-5545-40AD-A60E-F5CB97D9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9DC536-FEBA-4124-AAC9-FEE1FD216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78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D3B03-2F83-4A44-ADE2-D2D1F5B8A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411F3A-69E4-43BA-9F98-81269B281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188061-DBAD-4818-A18B-6B8E0BB2B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495A317-50DC-4A83-81A7-CE796BE33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D9186AA-E943-44CE-9CF3-31C1028AA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664E8C-5286-4F6D-90AE-C36B7D42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45C3D30-3DA3-45C2-BB44-20865F50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B40129-D786-4083-B2DA-47E15EED9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46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19837-8846-4110-895F-AB9F1A531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B5F245C-C4AC-46F0-8E7C-9AC4AD40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DAE2EB-7B99-4347-8D49-BDC0E665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D45D50-BAA4-4EDC-B1D2-AD909CE2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6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D270A4B-046C-479F-A1B0-17838E51E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9F7DA6-BFF6-4803-B18B-2DC6FAEB6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0A1A1C-C4BF-4C9C-90CB-F8B60E501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91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E3520C-A1DA-408A-B866-DCA59502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22A4C0-098F-4569-AA7E-0BA959644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B56368-5698-4FF4-A8DB-B7AEF234E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DD20A0-B8FE-42E7-A6FD-E45E1470C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A5FE38-DC34-4EE0-939A-4154EBD15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395BDE-2699-4503-B0CC-36924E2ED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6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F8468-988E-44F3-9288-345356413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DD50E15-6873-446E-9A6E-386D24AC6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49C911-3FE0-4D7C-BD2A-1E6B0D183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2DA2D6-5584-4379-84D5-8A9699011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00E9D2-B4B8-4F42-B064-FEFA451E4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656B26-3209-4D75-8FAE-57A351CD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94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81136-0FE8-4016-B39B-71510934F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E40F94-B837-4E5E-BF88-9F57BC262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34E0E7-5A96-4559-B8E1-8529CAB6B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F9D7-E658-483F-822F-68A7D3D48D5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14657A-FC00-44F2-8665-E50C80988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4E79DD-4C69-4ABF-9FB2-7B52C7FC8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68EEF-7DA6-4E04-9727-E97940918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78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C2F59-802C-4AEE-A780-75661EE0B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BFE491-BE98-4569-A070-2EEF20556F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42FB145-997A-437B-BC28-4C86A51F6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612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Кочешкова</dc:creator>
  <cp:lastModifiedBy>Ольга Кочешкова</cp:lastModifiedBy>
  <cp:revision>1</cp:revision>
  <dcterms:created xsi:type="dcterms:W3CDTF">2021-10-27T19:52:27Z</dcterms:created>
  <dcterms:modified xsi:type="dcterms:W3CDTF">2021-10-27T19:52:44Z</dcterms:modified>
</cp:coreProperties>
</file>