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3568" y="0"/>
            <a:ext cx="27432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764704"/>
            <a:ext cx="4248472" cy="5184576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11960" y="0"/>
            <a:ext cx="4474840" cy="6248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12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4176464" cy="5904656"/>
          </a:xfrm>
          <a:prstGeom prst="rect">
            <a:avLst/>
          </a:prstGeom>
          <a:noFill/>
        </p:spPr>
      </p:pic>
      <p:pic>
        <p:nvPicPr>
          <p:cNvPr id="3075" name="Picture 3" descr="C:\Users\User\Desktop\145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12941">
            <a:off x="467544" y="2708920"/>
            <a:ext cx="522007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12356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66682"/>
            <a:ext cx="8388424" cy="5670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0363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Сказ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– это сказка на основе достоверных фактов и легенд с некоторым вымыслом.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23569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136904" cy="5370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15236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0891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Каменных дел мастера «Каменный цветок»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48939" cy="518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15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424935" cy="5751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2569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0891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456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208564" cy="5544616"/>
          </a:xfrm>
          <a:prstGeom prst="rect">
            <a:avLst/>
          </a:prstGeom>
          <a:noFill/>
        </p:spPr>
      </p:pic>
      <p:pic>
        <p:nvPicPr>
          <p:cNvPr id="7171" name="Picture 3" descr="C:\Users\User\Desktop\25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4506956" cy="3381425"/>
          </a:xfrm>
          <a:prstGeom prst="rect">
            <a:avLst/>
          </a:prstGeom>
          <a:noFill/>
        </p:spPr>
      </p:pic>
      <p:pic>
        <p:nvPicPr>
          <p:cNvPr id="7172" name="Picture 4" descr="C:\Users\User\Desktop\235698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73016"/>
            <a:ext cx="3687615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14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180294" cy="5256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2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536504" cy="37303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User\Desktop\256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204864"/>
            <a:ext cx="4464496" cy="4073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12359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5018218" cy="3144043"/>
          </a:xfrm>
          <a:prstGeom prst="rect">
            <a:avLst/>
          </a:prstGeom>
          <a:noFill/>
        </p:spPr>
      </p:pic>
      <p:pic>
        <p:nvPicPr>
          <p:cNvPr id="10243" name="Picture 3" descr="C:\Users\User\Desktop\4125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4129418" cy="3313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21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Каменных дел мастера «Каменный цветок»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Каменных дел мастера «Каменный цветок»</dc:title>
  <dc:creator>Татья</dc:creator>
  <cp:lastModifiedBy>Ольга Кочешкова</cp:lastModifiedBy>
  <cp:revision>17</cp:revision>
  <dcterms:created xsi:type="dcterms:W3CDTF">2017-11-20T11:45:16Z</dcterms:created>
  <dcterms:modified xsi:type="dcterms:W3CDTF">2021-10-27T19:40:27Z</dcterms:modified>
</cp:coreProperties>
</file>