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1200" autoAdjust="0"/>
  </p:normalViewPr>
  <p:slideViewPr>
    <p:cSldViewPr snapToGrid="0">
      <p:cViewPr>
        <p:scale>
          <a:sx n="117" d="100"/>
          <a:sy n="117" d="100"/>
        </p:scale>
        <p:origin x="-132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9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8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2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5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8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4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slide" Target="slide17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184634" y="1009001"/>
            <a:ext cx="4761186" cy="476118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5275861" y="10142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 rot="1567120">
            <a:off x="6079404" y="1189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 rot="2794232">
            <a:off x="6758790" y="165041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 rot="3771635">
            <a:off x="7194412" y="230367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 rot="5400000">
            <a:off x="7338838" y="310041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 rot="6953946">
            <a:off x="7172505" y="393947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 rot="8155335">
            <a:off x="6688556" y="459596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 rot="9530495">
            <a:off x="6032107" y="502549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 rot="11031036">
            <a:off x="5232643" y="515895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 rot="12572577">
            <a:off x="4415359" y="498140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 rot="9116689">
            <a:off x="4412248" y="119386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3598477">
            <a:off x="3793255" y="452579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4836443">
            <a:off x="3359473" y="3877319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5400000">
            <a:off x="3208147" y="311198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6548358">
            <a:off x="3337791" y="237585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7740102">
            <a:off x="3727810" y="173097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409114" y="1725690"/>
            <a:ext cx="252248" cy="338400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1696" y="819807"/>
              <a:ext cx="11173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8407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411" y="3212680"/>
            <a:ext cx="504000" cy="50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38546" y="517227"/>
            <a:ext cx="46956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Кто имеет пятачок</a:t>
            </a:r>
          </a:p>
          <a:p>
            <a:r>
              <a:rPr lang="ru-RU" sz="3200" dirty="0"/>
              <a:t>Не зажатый в кулачок?</a:t>
            </a:r>
          </a:p>
          <a:p>
            <a:r>
              <a:rPr lang="ru-RU" sz="3200" dirty="0"/>
              <a:t>А нога его — копытце,</a:t>
            </a:r>
          </a:p>
          <a:p>
            <a:r>
              <a:rPr lang="ru-RU" sz="3200" dirty="0"/>
              <a:t>Ест и пьёт он из корытца.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463" y="2112019"/>
            <a:ext cx="5013257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Поросенок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9264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2988" y="528035"/>
            <a:ext cx="49067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Заплелись густые травы,</a:t>
            </a:r>
          </a:p>
          <a:p>
            <a:r>
              <a:rPr lang="ru-RU" sz="3200" dirty="0"/>
              <a:t>Закудрявились луга,</a:t>
            </a:r>
          </a:p>
          <a:p>
            <a:r>
              <a:rPr lang="ru-RU" sz="3200" dirty="0"/>
              <a:t>Да и сам я весь кудрявый,</a:t>
            </a:r>
          </a:p>
          <a:p>
            <a:r>
              <a:rPr lang="ru-RU" sz="3200" dirty="0"/>
              <a:t>Даже с завитком рога.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81" y="1981392"/>
            <a:ext cx="455537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6289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Баран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91570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7808" y="528035"/>
            <a:ext cx="50553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Распускает хвост павлином,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Ходит важным господином,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По земле ногами - стук,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Как зовут его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38" y="1989556"/>
            <a:ext cx="455537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43196" y="5923088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Индюк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62388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00850" y="517227"/>
            <a:ext cx="53165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В клетке целый день сидит,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И под нос себе твердит,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Но услышав двери скрип,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Он кричит "Филипп-Филипп",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Кеше пить быстрее дай,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Кто же это 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27" y="2161005"/>
            <a:ext cx="5133737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Попугай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8753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94614" y="209627"/>
            <a:ext cx="62309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Ему пожизненно дано В щеках своих носить зерно. Подвижный маленький толстяк, Любитель зёрнышек</a:t>
            </a:r>
            <a:r>
              <a:rPr lang="ru-RU" sz="3200" dirty="0"/>
              <a:t/>
            </a:r>
            <a:br>
              <a:rPr lang="ru-RU" sz="3200" dirty="0"/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79" y="2322997"/>
            <a:ext cx="6074909" cy="303745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Хомяк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3783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4815" y="389242"/>
            <a:ext cx="46062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Чемпионка в быстром беге, Я порой вожу телеги. Дядя конюх мне принес Воду, сено и овес</a:t>
            </a:r>
            <a:r>
              <a:rPr lang="ru-RU" sz="3200" dirty="0" smtClean="0"/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872" y="1912736"/>
            <a:ext cx="4847016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78614" y="5948382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Лошадь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7261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82594" y="528035"/>
            <a:ext cx="43205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Быстрый прыжок, Теплый пушок, Красный глазок. Угадай-ка, Чей пух на перчатки Идет вам, ребятки</a:t>
            </a:r>
            <a:r>
              <a:rPr lang="ru-RU" sz="3200" dirty="0" smtClean="0"/>
              <a:t>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060" y="1932405"/>
            <a:ext cx="5124793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2397" y="5950040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Кролик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2225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66214" y="528035"/>
            <a:ext cx="47368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dirty="0"/>
              <a:t>И в море не купаются,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И нет у них щетинки,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Скажи, как называются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Диковинные свинки?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56" y="1867090"/>
            <a:ext cx="494328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0925" y="5896137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Морская свинка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343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5537" y="552596"/>
            <a:ext cx="5225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 заливисто поёт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том, что солнышко встаёт?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657" y="2122256"/>
            <a:ext cx="5576209" cy="371801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56970" y="5892311"/>
            <a:ext cx="5112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Петух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713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4464" y="617842"/>
            <a:ext cx="74066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Мордочка усатая, шубка полосатая,</a:t>
            </a:r>
          </a:p>
          <a:p>
            <a:r>
              <a:rPr lang="ru-RU" sz="3200" dirty="0"/>
              <a:t>Часто умывается, а с водой не знается.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303" y="1777284"/>
            <a:ext cx="455537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Кошка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14971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2150" y="528035"/>
            <a:ext cx="62309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Гладишь — ласкается,</a:t>
            </a:r>
          </a:p>
          <a:p>
            <a:r>
              <a:rPr lang="ru-RU" sz="3200" dirty="0"/>
              <a:t>дразнишь — кусается.</a:t>
            </a:r>
          </a:p>
          <a:p>
            <a:r>
              <a:rPr lang="ru-RU" sz="3200" dirty="0"/>
              <a:t>На цепи сидит, дом сторожит.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232" y="2218155"/>
            <a:ext cx="5466446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71232" y="5886958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Собака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0541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17080" y="528035"/>
            <a:ext cx="59860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Голодная мычит, сытая жуёт,</a:t>
            </a:r>
          </a:p>
          <a:p>
            <a:r>
              <a:rPr lang="ru-RU" sz="3200" dirty="0"/>
              <a:t>Всем ребятам молоко даёт.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208" y="1777284"/>
            <a:ext cx="482156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2231" y="5950040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Корова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21160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2830" y="492732"/>
            <a:ext cx="59680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травке зёрнышко найдёт</a:t>
            </a:r>
          </a:p>
          <a:p>
            <a:r>
              <a:rPr lang="ru-RU" sz="3200" dirty="0"/>
              <a:t>И детей к себе зовёт.</a:t>
            </a:r>
          </a:p>
          <a:p>
            <a:r>
              <a:rPr lang="ru-RU" sz="3200" dirty="0"/>
              <a:t>От окна недалеко</a:t>
            </a:r>
          </a:p>
          <a:p>
            <a:r>
              <a:rPr lang="ru-RU" sz="3200" dirty="0"/>
              <a:t>Слышно нам весь день </a:t>
            </a:r>
            <a:r>
              <a:rPr lang="ru-RU" sz="3200" i="1" dirty="0"/>
              <a:t>«ко-ко»</a:t>
            </a:r>
            <a:r>
              <a:rPr lang="ru-RU" sz="3200" dirty="0"/>
              <a:t>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722" y="2247762"/>
            <a:ext cx="512604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67687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Курица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08132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76256" y="528035"/>
            <a:ext cx="602685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По лужку он важно бродит,</a:t>
            </a:r>
          </a:p>
          <a:p>
            <a:r>
              <a:rPr lang="ru-RU" sz="3200" dirty="0"/>
              <a:t>Из воды сухим выходит,</a:t>
            </a:r>
          </a:p>
          <a:p>
            <a:r>
              <a:rPr lang="ru-RU" sz="3200" dirty="0"/>
              <a:t>Носит красные ботинки, </a:t>
            </a:r>
            <a:endParaRPr lang="ru-RU" sz="3200" dirty="0" smtClean="0"/>
          </a:p>
          <a:p>
            <a:r>
              <a:rPr lang="ru-RU" sz="3200" dirty="0" smtClean="0"/>
              <a:t>Дарит </a:t>
            </a:r>
            <a:r>
              <a:rPr lang="ru-RU" sz="3200" dirty="0"/>
              <a:t>мягкие перинки.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046" y="1349756"/>
            <a:ext cx="3291490" cy="435299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2568" y="6015420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Гусь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62864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2988" y="617842"/>
            <a:ext cx="565945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Щиплет травку поутру</a:t>
            </a:r>
          </a:p>
          <a:p>
            <a:r>
              <a:rPr lang="ru-RU" sz="3200" dirty="0"/>
              <a:t>Да дерёт с берёз кору.</a:t>
            </a:r>
          </a:p>
          <a:p>
            <a:r>
              <a:rPr lang="ru-RU" sz="3200" dirty="0"/>
              <a:t>Головой кивая мне,</a:t>
            </a:r>
          </a:p>
          <a:p>
            <a:r>
              <a:rPr lang="ru-RU" sz="3200" dirty="0"/>
              <a:t>Говорит не </a:t>
            </a:r>
            <a:r>
              <a:rPr lang="ru-RU" sz="3200" i="1" dirty="0"/>
              <a:t>«</a:t>
            </a:r>
            <a:r>
              <a:rPr lang="ru-RU" sz="3200" i="1" dirty="0" err="1"/>
              <a:t>му</a:t>
            </a:r>
            <a:r>
              <a:rPr lang="ru-RU" sz="3200" i="1" dirty="0"/>
              <a:t>»</a:t>
            </a:r>
            <a:r>
              <a:rPr lang="ru-RU" sz="3200" dirty="0"/>
              <a:t>, а </a:t>
            </a:r>
            <a:r>
              <a:rPr lang="ru-RU" sz="3200" i="1" dirty="0"/>
              <a:t>«</a:t>
            </a:r>
            <a:r>
              <a:rPr lang="ru-RU" sz="3200" i="1" dirty="0" err="1"/>
              <a:t>ме</a:t>
            </a:r>
            <a:r>
              <a:rPr lang="ru-RU" sz="3200" i="1" dirty="0"/>
              <a:t>»</a:t>
            </a:r>
            <a:r>
              <a:rPr lang="ru-RU" sz="3200" dirty="0"/>
              <a:t>.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10" y="1777284"/>
            <a:ext cx="455537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38096" y="5950040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Коза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4850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6794" y="411091"/>
            <a:ext cx="50863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Друг за другом ровно в ряд</a:t>
            </a:r>
          </a:p>
          <a:p>
            <a:r>
              <a:rPr lang="ru-RU" sz="3200" dirty="0"/>
              <a:t>По реке они скользят.</a:t>
            </a:r>
          </a:p>
          <a:p>
            <a:r>
              <a:rPr lang="ru-RU" sz="3200" u="sng" dirty="0"/>
              <a:t>Говорят они</a:t>
            </a:r>
            <a:r>
              <a:rPr lang="ru-RU" sz="3200" dirty="0"/>
              <a:t>: </a:t>
            </a:r>
            <a:r>
              <a:rPr lang="ru-RU" sz="3200" i="1" dirty="0"/>
              <a:t>«Кря-кря!»</a:t>
            </a:r>
            <a:endParaRPr lang="ru-RU" sz="3200" dirty="0"/>
          </a:p>
          <a:p>
            <a:r>
              <a:rPr lang="ru-RU" sz="3200" dirty="0"/>
              <a:t>Что нам грозные моря!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367" y="2128349"/>
            <a:ext cx="501221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88125" y="5896137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37313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281</Words>
  <Application>Microsoft Office PowerPoint</Application>
  <PresentationFormat>Произвольный</PresentationFormat>
  <Paragraphs>103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Пользователь</cp:lastModifiedBy>
  <cp:revision>17</cp:revision>
  <dcterms:created xsi:type="dcterms:W3CDTF">2020-02-29T02:38:23Z</dcterms:created>
  <dcterms:modified xsi:type="dcterms:W3CDTF">2020-11-21T13:04:49Z</dcterms:modified>
</cp:coreProperties>
</file>