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5" r:id="rId15"/>
    <p:sldId id="269" r:id="rId16"/>
    <p:sldId id="276" r:id="rId17"/>
    <p:sldId id="270" r:id="rId18"/>
    <p:sldId id="271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47" autoAdjust="0"/>
    <p:restoredTop sz="94660"/>
  </p:normalViewPr>
  <p:slideViewPr>
    <p:cSldViewPr>
      <p:cViewPr varScale="1">
        <p:scale>
          <a:sx n="82" d="100"/>
          <a:sy n="82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4730-CF85-4C59-9EDB-91B942014F6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C797969-7BC7-4508-967A-2A844943DFA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4730-CF85-4C59-9EDB-91B942014F6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7969-7BC7-4508-967A-2A844943DF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4730-CF85-4C59-9EDB-91B942014F6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7969-7BC7-4508-967A-2A844943DF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4730-CF85-4C59-9EDB-91B942014F6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7969-7BC7-4508-967A-2A844943DF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4730-CF85-4C59-9EDB-91B942014F6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C797969-7BC7-4508-967A-2A844943DFA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4730-CF85-4C59-9EDB-91B942014F6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7969-7BC7-4508-967A-2A844943DFA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4730-CF85-4C59-9EDB-91B942014F6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7969-7BC7-4508-967A-2A844943DFA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4730-CF85-4C59-9EDB-91B942014F6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7969-7BC7-4508-967A-2A844943DF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4730-CF85-4C59-9EDB-91B942014F6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7969-7BC7-4508-967A-2A844943DFA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4730-CF85-4C59-9EDB-91B942014F6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797969-7BC7-4508-967A-2A844943DFA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44730-CF85-4C59-9EDB-91B942014F6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C797969-7BC7-4508-967A-2A844943DFA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B644730-CF85-4C59-9EDB-91B942014F6D}" type="datetimeFigureOut">
              <a:rPr lang="ru-RU" smtClean="0"/>
              <a:t>30.01.2022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C797969-7BC7-4508-967A-2A844943DFA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Объёмные рамки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7715" t="16800" r="26058" b="23561"/>
          <a:stretch>
            <a:fillRect/>
          </a:stretch>
        </p:blipFill>
        <p:spPr bwMode="auto">
          <a:xfrm>
            <a:off x="0" y="620688"/>
            <a:ext cx="856895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7715" t="15120" r="25586" b="23561"/>
          <a:stretch>
            <a:fillRect/>
          </a:stretch>
        </p:blipFill>
        <p:spPr bwMode="auto">
          <a:xfrm>
            <a:off x="179512" y="404664"/>
            <a:ext cx="864096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0648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Отметить 4 стороны полосками по 1,5 см как на фото. </a:t>
            </a:r>
          </a:p>
        </p:txBody>
      </p:sp>
      <p:pic>
        <p:nvPicPr>
          <p:cNvPr id="11268" name="Picture 4" descr="Рамка из бумаги для фотографий своими руками – Рамки из картона своими руками, идеи, мастер-клас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8430201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260648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Вырезаем заготовку для нашей будущей рамки, как на рисунке 3. У нас получилась деталь похожая на крест. 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5604" name="Picture 4" descr="Рамка из бумаги для фотографий своими руками – Рамки из картона своими руками, идеи, мастер-классы"/>
          <p:cNvPicPr>
            <a:picLocks noChangeAspect="1" noChangeArrowheads="1"/>
          </p:cNvPicPr>
          <p:nvPr/>
        </p:nvPicPr>
        <p:blipFill>
          <a:blip r:embed="rId2" cstate="print"/>
          <a:srcRect r="48959"/>
          <a:stretch>
            <a:fillRect/>
          </a:stretch>
        </p:blipFill>
        <p:spPr bwMode="auto">
          <a:xfrm>
            <a:off x="1259632" y="1124743"/>
            <a:ext cx="6336704" cy="5090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7584" y="260648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Затем </a:t>
            </a:r>
            <a:r>
              <a:rPr lang="ru-RU" dirty="0"/>
              <a:t>наносим разметку как на рисунке 4. Такую разметку мы рисуем на двух противоположных сторонах получившегося креста. 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5604" name="Picture 4" descr="Рамка из бумаги для фотографий своими руками – Рамки из картона своими руками, идеи, мастер-классы"/>
          <p:cNvPicPr>
            <a:picLocks noChangeAspect="1" noChangeArrowheads="1"/>
          </p:cNvPicPr>
          <p:nvPr/>
        </p:nvPicPr>
        <p:blipFill>
          <a:blip r:embed="rId2" cstate="print"/>
          <a:srcRect l="50204"/>
          <a:stretch>
            <a:fillRect/>
          </a:stretch>
        </p:blipFill>
        <p:spPr bwMode="auto">
          <a:xfrm>
            <a:off x="1403648" y="1124744"/>
            <a:ext cx="5832648" cy="48023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32656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Вырезаем заготовку по разметке. Как на рисунке 5 и у нас получилась необычная фигура. </a:t>
            </a:r>
          </a:p>
        </p:txBody>
      </p:sp>
      <p:pic>
        <p:nvPicPr>
          <p:cNvPr id="26628" name="Picture 4" descr="Рамка из бумаги для фотографий своими руками – Рамки из картона своими руками, идеи, мастер-классы"/>
          <p:cNvPicPr>
            <a:picLocks noChangeAspect="1" noChangeArrowheads="1"/>
          </p:cNvPicPr>
          <p:nvPr/>
        </p:nvPicPr>
        <p:blipFill>
          <a:blip r:embed="rId2" cstate="print"/>
          <a:srcRect r="48122"/>
          <a:stretch>
            <a:fillRect/>
          </a:stretch>
        </p:blipFill>
        <p:spPr bwMode="auto">
          <a:xfrm>
            <a:off x="1835695" y="1340768"/>
            <a:ext cx="6195627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332656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Смотрите </a:t>
            </a:r>
            <a:r>
              <a:rPr lang="ru-RU" dirty="0"/>
              <a:t>рисунок 6.</a:t>
            </a:r>
          </a:p>
        </p:txBody>
      </p:sp>
      <p:pic>
        <p:nvPicPr>
          <p:cNvPr id="26628" name="Picture 4" descr="Рамка из бумаги для фотографий своими руками – Рамки из картона своими руками, идеи, мастер-классы"/>
          <p:cNvPicPr>
            <a:picLocks noChangeAspect="1" noChangeArrowheads="1"/>
          </p:cNvPicPr>
          <p:nvPr/>
        </p:nvPicPr>
        <p:blipFill>
          <a:blip r:embed="rId2" cstate="print"/>
          <a:srcRect l="51878"/>
          <a:stretch>
            <a:fillRect/>
          </a:stretch>
        </p:blipFill>
        <p:spPr bwMode="auto">
          <a:xfrm>
            <a:off x="1187624" y="908720"/>
            <a:ext cx="6336704" cy="5398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16632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Следующий этап создания рамки — это собрать её объемные края. Для этого нам необходимо согнуть нашу заготовку по намеченным линиям.</a:t>
            </a:r>
          </a:p>
        </p:txBody>
      </p:sp>
      <p:pic>
        <p:nvPicPr>
          <p:cNvPr id="27652" name="Picture 4" descr="Рамка из бумаги для фотографий своими руками – Рамки из картона своими руками, идеи, мастер-класс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340768"/>
            <a:ext cx="8430201" cy="345638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4941168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Совет: Для того, чтобы удобнее и ровнее сложить края рамки, проведите ножницами по нарисованным линиям. Так в плотной бумаге образуются бороздки, и согнуть ее будет очень легко. Смотрите рисунок 7.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26064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Складываем края объемной рамки друг в друга. Если делать все по размерам, то края сложатся довольно плотно.</a:t>
            </a:r>
          </a:p>
        </p:txBody>
      </p:sp>
      <p:pic>
        <p:nvPicPr>
          <p:cNvPr id="28676" name="Picture 4" descr="Рамка из бумаги для фотографий своими руками – Рамки из картона своими руками, идеи, мастер-классы"/>
          <p:cNvPicPr>
            <a:picLocks noChangeAspect="1" noChangeArrowheads="1"/>
          </p:cNvPicPr>
          <p:nvPr/>
        </p:nvPicPr>
        <p:blipFill>
          <a:blip r:embed="rId2" cstate="print"/>
          <a:srcRect r="47081"/>
          <a:stretch>
            <a:fillRect/>
          </a:stretch>
        </p:blipFill>
        <p:spPr bwMode="auto">
          <a:xfrm>
            <a:off x="1403648" y="1196752"/>
            <a:ext cx="6552728" cy="50768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15816" y="260648"/>
            <a:ext cx="27036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Рамка из бумаги готова.</a:t>
            </a:r>
          </a:p>
        </p:txBody>
      </p:sp>
      <p:pic>
        <p:nvPicPr>
          <p:cNvPr id="31750" name="Picture 6" descr="Рамка из бумаги для фотографий своими руками – Рамки из картона своими руками, идеи, мастер-классы"/>
          <p:cNvPicPr>
            <a:picLocks noChangeAspect="1" noChangeArrowheads="1"/>
          </p:cNvPicPr>
          <p:nvPr/>
        </p:nvPicPr>
        <p:blipFill>
          <a:blip r:embed="rId2" cstate="print"/>
          <a:srcRect l="51659"/>
          <a:stretch>
            <a:fillRect/>
          </a:stretch>
        </p:blipFill>
        <p:spPr bwMode="auto">
          <a:xfrm>
            <a:off x="1619672" y="836712"/>
            <a:ext cx="5976664" cy="5069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6770" t="15960" r="26058" b="23561"/>
          <a:stretch>
            <a:fillRect/>
          </a:stretch>
        </p:blipFill>
        <p:spPr bwMode="auto">
          <a:xfrm>
            <a:off x="251520" y="260648"/>
            <a:ext cx="871296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7715" t="16800" r="26058" b="22721"/>
          <a:stretch>
            <a:fillRect/>
          </a:stretch>
        </p:blipFill>
        <p:spPr bwMode="auto">
          <a:xfrm>
            <a:off x="323528" y="476672"/>
            <a:ext cx="856895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6298" t="16800" r="26058" b="24401"/>
          <a:stretch>
            <a:fillRect/>
          </a:stretch>
        </p:blipFill>
        <p:spPr bwMode="auto">
          <a:xfrm>
            <a:off x="251520" y="332656"/>
            <a:ext cx="878497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6770" t="16800" r="25113" b="23561"/>
          <a:stretch>
            <a:fillRect/>
          </a:stretch>
        </p:blipFill>
        <p:spPr bwMode="auto">
          <a:xfrm>
            <a:off x="0" y="548680"/>
            <a:ext cx="885698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7243" t="16800" r="25586" b="25241"/>
          <a:stretch>
            <a:fillRect/>
          </a:stretch>
        </p:blipFill>
        <p:spPr bwMode="auto">
          <a:xfrm>
            <a:off x="179512" y="548680"/>
            <a:ext cx="871296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7243" t="17640" r="26058" b="23561"/>
          <a:stretch>
            <a:fillRect/>
          </a:stretch>
        </p:blipFill>
        <p:spPr bwMode="auto">
          <a:xfrm>
            <a:off x="323528" y="548680"/>
            <a:ext cx="864096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7243" t="16800" r="26058" b="26921"/>
          <a:stretch>
            <a:fillRect/>
          </a:stretch>
        </p:blipFill>
        <p:spPr bwMode="auto">
          <a:xfrm>
            <a:off x="251520" y="980728"/>
            <a:ext cx="864096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7243" t="16321" r="26531" b="23200"/>
          <a:stretch>
            <a:fillRect/>
          </a:stretch>
        </p:blipFill>
        <p:spPr bwMode="auto">
          <a:xfrm>
            <a:off x="251520" y="836712"/>
            <a:ext cx="856895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41</TotalTime>
  <Words>121</Words>
  <Application>Microsoft Office PowerPoint</Application>
  <PresentationFormat>Экран (4:3)</PresentationFormat>
  <Paragraphs>12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Справедливость</vt:lpstr>
      <vt:lpstr>Объёмные рамки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Объёмные рамки</dc:title>
  <dc:creator>Галина Лашина</dc:creator>
  <cp:lastModifiedBy>Галина Лашина</cp:lastModifiedBy>
  <cp:revision>1</cp:revision>
  <dcterms:created xsi:type="dcterms:W3CDTF">2022-01-30T11:39:45Z</dcterms:created>
  <dcterms:modified xsi:type="dcterms:W3CDTF">2022-01-30T12:21:00Z</dcterms:modified>
</cp:coreProperties>
</file>