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334" r:id="rId3"/>
    <p:sldId id="320" r:id="rId4"/>
    <p:sldId id="256" r:id="rId5"/>
    <p:sldId id="274" r:id="rId6"/>
    <p:sldId id="308" r:id="rId7"/>
    <p:sldId id="321" r:id="rId8"/>
    <p:sldId id="319" r:id="rId9"/>
    <p:sldId id="285" r:id="rId10"/>
    <p:sldId id="282" r:id="rId11"/>
    <p:sldId id="323" r:id="rId12"/>
    <p:sldId id="277" r:id="rId13"/>
    <p:sldId id="322" r:id="rId14"/>
    <p:sldId id="324" r:id="rId15"/>
    <p:sldId id="325" r:id="rId16"/>
    <p:sldId id="326" r:id="rId17"/>
    <p:sldId id="261" r:id="rId18"/>
    <p:sldId id="327" r:id="rId19"/>
    <p:sldId id="328" r:id="rId20"/>
    <p:sldId id="275" r:id="rId21"/>
    <p:sldId id="269" r:id="rId22"/>
    <p:sldId id="304" r:id="rId23"/>
    <p:sldId id="300" r:id="rId24"/>
    <p:sldId id="292" r:id="rId25"/>
    <p:sldId id="278" r:id="rId26"/>
    <p:sldId id="267" r:id="rId27"/>
    <p:sldId id="291" r:id="rId28"/>
    <p:sldId id="310" r:id="rId29"/>
    <p:sldId id="293" r:id="rId30"/>
    <p:sldId id="297" r:id="rId31"/>
    <p:sldId id="305" r:id="rId32"/>
    <p:sldId id="296" r:id="rId33"/>
    <p:sldId id="294" r:id="rId34"/>
    <p:sldId id="270" r:id="rId35"/>
    <p:sldId id="302" r:id="rId36"/>
    <p:sldId id="272" r:id="rId37"/>
    <p:sldId id="311" r:id="rId38"/>
    <p:sldId id="288" r:id="rId39"/>
    <p:sldId id="283" r:id="rId40"/>
    <p:sldId id="260" r:id="rId41"/>
    <p:sldId id="257" r:id="rId42"/>
    <p:sldId id="287" r:id="rId43"/>
    <p:sldId id="329" r:id="rId44"/>
    <p:sldId id="276" r:id="rId45"/>
    <p:sldId id="258" r:id="rId46"/>
    <p:sldId id="273" r:id="rId47"/>
    <p:sldId id="313" r:id="rId48"/>
    <p:sldId id="289" r:id="rId49"/>
    <p:sldId id="331" r:id="rId50"/>
    <p:sldId id="330" r:id="rId51"/>
    <p:sldId id="332" r:id="rId52"/>
    <p:sldId id="333" r:id="rId53"/>
    <p:sldId id="290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739" autoAdjust="0"/>
    <p:restoredTop sz="94660"/>
  </p:normalViewPr>
  <p:slideViewPr>
    <p:cSldViewPr>
      <p:cViewPr>
        <p:scale>
          <a:sx n="50" d="100"/>
          <a:sy n="50" d="100"/>
        </p:scale>
        <p:origin x="-192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7359-C30C-4125-974D-A2D84674F194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387B0-7C6D-47A4-B50A-AD105CE39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211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7359-C30C-4125-974D-A2D84674F194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387B0-7C6D-47A4-B50A-AD105CE39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787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7359-C30C-4125-974D-A2D84674F194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387B0-7C6D-47A4-B50A-AD105CE39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04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7359-C30C-4125-974D-A2D84674F194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387B0-7C6D-47A4-B50A-AD105CE39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875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7359-C30C-4125-974D-A2D84674F194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387B0-7C6D-47A4-B50A-AD105CE39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260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7359-C30C-4125-974D-A2D84674F194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387B0-7C6D-47A4-B50A-AD105CE39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178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7359-C30C-4125-974D-A2D84674F194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387B0-7C6D-47A4-B50A-AD105CE39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654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7359-C30C-4125-974D-A2D84674F194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387B0-7C6D-47A4-B50A-AD105CE39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95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7359-C30C-4125-974D-A2D84674F194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387B0-7C6D-47A4-B50A-AD105CE39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741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7359-C30C-4125-974D-A2D84674F194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387B0-7C6D-47A4-B50A-AD105CE39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695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7359-C30C-4125-974D-A2D84674F194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387B0-7C6D-47A4-B50A-AD105CE39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591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97359-C30C-4125-974D-A2D84674F194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387B0-7C6D-47A4-B50A-AD105CE394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696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esktop\Игрушки Общая папка\9128e0af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20212"/>
            <a:ext cx="9193733" cy="643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1" y="-19050"/>
            <a:ext cx="919373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ИСТОРИЯ НАРОДНЫХ ИГРУШЕК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3808" y="627281"/>
            <a:ext cx="417646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(АВТОРСКАЯ СКАЗКА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) Алексеевой А.С.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272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пк\Desktop\Игрушки Общая папка\d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332"/>
            <a:ext cx="9134905" cy="648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095" y="0"/>
            <a:ext cx="91349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Даша </a:t>
            </a:r>
            <a:r>
              <a:rPr lang="ru-RU" dirty="0"/>
              <a:t>очень любила ездить в гости к бабушке с дедушкой</a:t>
            </a:r>
            <a:r>
              <a:rPr lang="ru-RU" dirty="0" smtClean="0"/>
              <a:t>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272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:\Users\пк\Desktop\Игрушки Общая папка\TOsOBgyAWejYvDTE2xfHqyXuAQ71fZN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144000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35818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 бабушка и дедушка тоже очень любили Дашу и ждали её.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8228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пк\Desktop\Игрушки Общая папка\1635947443_1-na-dache-pro-p-derevyannaya-izba-foto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8" y="646331"/>
            <a:ext cx="9147448" cy="621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0960" y="0"/>
            <a:ext cx="9147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бабушки с дедушкой </a:t>
            </a:r>
            <a:r>
              <a:rPr lang="ru-RU" dirty="0" smtClean="0"/>
              <a:t>в </a:t>
            </a:r>
            <a:r>
              <a:rPr lang="ru-RU" dirty="0"/>
              <a:t>деревне </a:t>
            </a:r>
            <a:r>
              <a:rPr lang="ru-RU" dirty="0" smtClean="0"/>
              <a:t> тоже  было </a:t>
            </a:r>
            <a:r>
              <a:rPr lang="ru-RU" dirty="0"/>
              <a:t>много чего интересного</a:t>
            </a:r>
            <a:r>
              <a:rPr lang="ru-RU" dirty="0" smtClean="0"/>
              <a:t>. Например, красивый деревянный дом, в котором они жили.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272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:\Users\пк\Desktop\Игрушки Общая папка\153424074d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59524"/>
            <a:ext cx="9120061" cy="589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6195"/>
            <a:ext cx="91200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Рядом рос лес,  был огород </a:t>
            </a:r>
            <a:r>
              <a:rPr lang="ru-RU" dirty="0"/>
              <a:t>свой. </a:t>
            </a:r>
            <a:r>
              <a:rPr lang="ru-RU" dirty="0" smtClean="0"/>
              <a:t>Животных жило здесь много, птиц. Даша во всём бабушке и дедушке помогала. А когда уставала - хотела поиграть в игрушки. А </a:t>
            </a:r>
            <a:r>
              <a:rPr lang="ru-RU" dirty="0"/>
              <a:t>вот игрушек вообще </a:t>
            </a:r>
            <a:r>
              <a:rPr lang="ru-RU" dirty="0" smtClean="0"/>
              <a:t>никаких не </a:t>
            </a:r>
            <a:r>
              <a:rPr lang="ru-RU" dirty="0"/>
              <a:t>было. </a:t>
            </a:r>
          </a:p>
        </p:txBody>
      </p:sp>
    </p:spTree>
    <p:extLst>
      <p:ext uri="{BB962C8B-B14F-4D97-AF65-F5344CB8AC3E}">
        <p14:creationId xmlns:p14="http://schemas.microsoft.com/office/powerpoint/2010/main" val="2821548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C:\Users\пк\Desktop\Игрушки Общая папка\lovepik-little-girl-feeding-her-grandma-to-eat-double-png-image_401806784_wh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693" y="646331"/>
            <a:ext cx="9171693" cy="624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294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Как </a:t>
            </a:r>
            <a:r>
              <a:rPr lang="ru-RU" dirty="0" smtClean="0"/>
              <a:t>-то </a:t>
            </a:r>
            <a:r>
              <a:rPr lang="ru-RU" dirty="0"/>
              <a:t>раз </a:t>
            </a:r>
            <a:r>
              <a:rPr lang="ru-RU" dirty="0" smtClean="0"/>
              <a:t>Даша подошла </a:t>
            </a:r>
            <a:r>
              <a:rPr lang="ru-RU" dirty="0"/>
              <a:t>к бабушке и </a:t>
            </a:r>
            <a:r>
              <a:rPr lang="ru-RU" dirty="0" smtClean="0"/>
              <a:t>спросила: «Бабушка, </a:t>
            </a:r>
            <a:r>
              <a:rPr lang="ru-RU" dirty="0"/>
              <a:t>а почему у тебя нет </a:t>
            </a:r>
            <a:r>
              <a:rPr lang="ru-RU" dirty="0" smtClean="0"/>
              <a:t>игрушек?»</a:t>
            </a:r>
          </a:p>
          <a:p>
            <a:r>
              <a:rPr lang="ru-RU" dirty="0" smtClean="0"/>
              <a:t> </a:t>
            </a:r>
            <a:r>
              <a:rPr lang="ru-RU" dirty="0"/>
              <a:t>А бабушка сказала </a:t>
            </a:r>
            <a:r>
              <a:rPr lang="ru-RU" dirty="0" smtClean="0"/>
              <a:t>:«</a:t>
            </a:r>
            <a:r>
              <a:rPr lang="ru-RU" dirty="0"/>
              <a:t>Садись и слушай, расскажу тебе интересную </a:t>
            </a:r>
            <a:r>
              <a:rPr lang="ru-RU" dirty="0" smtClean="0"/>
              <a:t>историю».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8383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:\Users\пк\Desktop\Игрушки Общая папка\115569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332"/>
            <a:ext cx="9144000" cy="651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12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Даша </a:t>
            </a:r>
            <a:r>
              <a:rPr lang="ru-RU" dirty="0"/>
              <a:t>села на диван и стала внимательно слушать бабушку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184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пк\Desktop\Игрушки Общая папка\city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6" y="369332"/>
            <a:ext cx="9133420" cy="648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0120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Как  другие дети, ты,  Даша, </a:t>
            </a:r>
            <a:r>
              <a:rPr lang="ru-RU" dirty="0"/>
              <a:t>живёшь </a:t>
            </a:r>
            <a:r>
              <a:rPr lang="ru-RU" dirty="0" smtClean="0"/>
              <a:t>в большом городе.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377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к\Desktop\Игрушки Общая папка\7_9321a57af24316726f0094955566c5c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332"/>
            <a:ext cx="9174150" cy="648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городе много, много, </a:t>
            </a:r>
            <a:r>
              <a:rPr lang="ru-RU" dirty="0"/>
              <a:t>магазинов с игрушками. </a:t>
            </a:r>
          </a:p>
        </p:txBody>
      </p:sp>
    </p:spTree>
    <p:extLst>
      <p:ext uri="{BB962C8B-B14F-4D97-AF65-F5344CB8AC3E}">
        <p14:creationId xmlns:p14="http://schemas.microsoft.com/office/powerpoint/2010/main" val="3824375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пк\Desktop\Игрушки Общая папка\d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1868"/>
            <a:ext cx="9134905" cy="595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" y="-21461"/>
            <a:ext cx="91349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 ты </a:t>
            </a:r>
            <a:r>
              <a:rPr lang="ru-RU" dirty="0" smtClean="0"/>
              <a:t>знаешь, </a:t>
            </a:r>
            <a:r>
              <a:rPr lang="ru-RU" dirty="0"/>
              <a:t>что </a:t>
            </a:r>
            <a:r>
              <a:rPr lang="ru-RU" dirty="0" smtClean="0"/>
              <a:t>давным-давно больших городов совсем не было, а были такие деревни, в которой мы сейчас с тобой живём. В деревне было несколько деревянных домов, в которых жили семьи, а вокруг леса и поля и никаких магазинов не было.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7203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пк\Desktop\Игрушки Общая папка\1635947443_1-na-dache-pro-p-derevyannaya-izba-foto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8" y="476671"/>
            <a:ext cx="9147448" cy="638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8012" y="2178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таких домах жили папы, мамы, дедушки, бабушки и маленькие дети.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1125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пк\Desktop\Игрушки Общая папка\city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6" y="369332"/>
            <a:ext cx="9133420" cy="648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630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одном  городе жила была девочка </a:t>
            </a:r>
            <a:r>
              <a:rPr lang="ru-RU" dirty="0" smtClean="0"/>
              <a:t>Даша с </a:t>
            </a:r>
            <a:r>
              <a:rPr lang="ru-RU" dirty="0"/>
              <a:t>мамой и с </a:t>
            </a:r>
            <a:r>
              <a:rPr lang="ru-RU" dirty="0" smtClean="0"/>
              <a:t>папой.</a:t>
            </a:r>
            <a:endParaRPr lang="ru-RU" dirty="0"/>
          </a:p>
        </p:txBody>
      </p:sp>
      <p:pic>
        <p:nvPicPr>
          <p:cNvPr id="4" name="Picture 2" descr="C:\Users\пк\Desktop\Игрушки Общая папка\3E4B38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0"/>
            <a:ext cx="3073678" cy="183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800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пк\Desktop\Игрушки Общая папка\1564244901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" y="369332"/>
            <a:ext cx="9142004" cy="648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96" y="0"/>
            <a:ext cx="91420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детей игрушек вообще не было никаких. </a:t>
            </a:r>
          </a:p>
        </p:txBody>
      </p:sp>
    </p:spTree>
    <p:extLst>
      <p:ext uri="{BB962C8B-B14F-4D97-AF65-F5344CB8AC3E}">
        <p14:creationId xmlns:p14="http://schemas.microsoft.com/office/powerpoint/2010/main" val="1915272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пк\Desktop\Игрушки Общая папка\11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" y="610970"/>
            <a:ext cx="9144000" cy="624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34280" y="-35361"/>
            <a:ext cx="91414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 </a:t>
            </a:r>
            <a:r>
              <a:rPr lang="ru-RU" dirty="0"/>
              <a:t>играть им очень хотелось, поэтому стали дети  просить у взрослых дать им игрушки. А игрушек не было. Стали родители придумывать </a:t>
            </a:r>
            <a:r>
              <a:rPr lang="ru-RU" dirty="0" smtClean="0"/>
              <a:t>, из </a:t>
            </a:r>
            <a:r>
              <a:rPr lang="ru-RU" dirty="0"/>
              <a:t>чего бы сделать игрушки. </a:t>
            </a:r>
          </a:p>
        </p:txBody>
      </p:sp>
    </p:spTree>
    <p:extLst>
      <p:ext uri="{BB962C8B-B14F-4D97-AF65-F5344CB8AC3E}">
        <p14:creationId xmlns:p14="http://schemas.microsoft.com/office/powerpoint/2010/main" val="1915272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пк\Desktop\Игрушки Общая папка\regnum_picture_15476834211007873_norm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5696"/>
            <a:ext cx="9144000" cy="642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6363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Посмотрели </a:t>
            </a:r>
            <a:r>
              <a:rPr lang="ru-RU" dirty="0" smtClean="0"/>
              <a:t>вокруг: а </a:t>
            </a:r>
            <a:r>
              <a:rPr lang="ru-RU" dirty="0"/>
              <a:t>там лес стоит, деревья </a:t>
            </a:r>
            <a:r>
              <a:rPr lang="ru-RU" dirty="0" smtClean="0"/>
              <a:t>растут.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2665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пк\Desktop\Игрушки Общая папка\main_thu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332"/>
            <a:ext cx="9194198" cy="648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Срубили они несколько деревьев и стали думать, как же из них игрушки сделать.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2665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пк\Desktop\Игрушки Общая папка\inline_1537523942772577744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46330"/>
            <a:ext cx="9125685" cy="6211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929" y="0"/>
            <a:ext cx="91256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Думали, думали и придумали. </a:t>
            </a:r>
            <a:r>
              <a:rPr lang="ru-RU" dirty="0"/>
              <a:t>Н</a:t>
            </a:r>
            <a:r>
              <a:rPr lang="ru-RU" dirty="0" smtClean="0"/>
              <a:t>адо было их из дерева вырезать специальными инструментами.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2975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пк\Desktop\Игрушки Общая папка\1537523941986323726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8" y="370017"/>
            <a:ext cx="9175643" cy="648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6795" y="685"/>
            <a:ext cx="91756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Много трудились взрослые, вырезали игрушки из дерева.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2723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пк\Desktop\Игрушки Общая папка\20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69332"/>
            <a:ext cx="9144001" cy="648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9551" y="0"/>
            <a:ext cx="9144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Вот какие красивые деревянные игрушки получились. Просто загляденье!!!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272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пк\Desktop\Игрушки Общая папка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204250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 звери чудесные, и птицы.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297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Users\пк\Desktop\Игрушки Общая папка\загруженное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1" y="1556792"/>
            <a:ext cx="9213682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пк\Desktop\Игрушки Общая папка\загруженное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916" y="0"/>
            <a:ext cx="3251776" cy="226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101482"/>
            <a:ext cx="9143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 весёлые фигурки людей..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19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пк\Desktop\Игрушки Общая папка\istoriya-proishozhdeniya-i-razvitiya-matresh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76859"/>
            <a:ext cx="9144000" cy="588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0" name="Picture 4" descr="C:\Users\пк\Desktop\Untitled-TrueColor-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8640"/>
            <a:ext cx="391056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53529"/>
            <a:ext cx="4405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 красавицы матрёшки получились. Осталось только их раскрасить в яркие цвета.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297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C:\Users\пк\Desktop\Игрушки Общая папка\1339254026_237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1" y="395083"/>
            <a:ext cx="9120188" cy="646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970" y="25751"/>
            <a:ext cx="91190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Они жили </a:t>
            </a:r>
            <a:r>
              <a:rPr lang="ru-RU" dirty="0" smtClean="0"/>
              <a:t>в </a:t>
            </a:r>
            <a:r>
              <a:rPr lang="ru-RU" dirty="0"/>
              <a:t>большом многоэтажном </a:t>
            </a:r>
            <a:r>
              <a:rPr lang="ru-RU" dirty="0" smtClean="0"/>
              <a:t>доме, </a:t>
            </a:r>
            <a:r>
              <a:rPr lang="ru-RU" dirty="0"/>
              <a:t>в своей </a:t>
            </a:r>
            <a:r>
              <a:rPr lang="ru-RU" dirty="0" smtClean="0"/>
              <a:t>квартире.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9640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пк\Desktop\Игрушки Общая папка\krestianskie-deti-v.makovskii+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" y="620688"/>
            <a:ext cx="9145269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270" y="0"/>
            <a:ext cx="914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Дети очень обрадовались. А потом ещё попросили игрушек. Снова стали родители </a:t>
            </a:r>
            <a:r>
              <a:rPr lang="ru-RU" dirty="0" smtClean="0"/>
              <a:t>думать, </a:t>
            </a:r>
            <a:r>
              <a:rPr lang="ru-RU" dirty="0"/>
              <a:t>из чего бы игрушки сделать. </a:t>
            </a:r>
          </a:p>
        </p:txBody>
      </p:sp>
    </p:spTree>
    <p:extLst>
      <p:ext uri="{BB962C8B-B14F-4D97-AF65-F5344CB8AC3E}">
        <p14:creationId xmlns:p14="http://schemas.microsoft.com/office/powerpoint/2010/main" val="11452975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пк\Desktop\Игрушки Общая папка\scale_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9332"/>
            <a:ext cx="9144000" cy="647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877" y="0"/>
            <a:ext cx="91170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Смотрят, а внизу  </a:t>
            </a:r>
            <a:r>
              <a:rPr lang="ru-RU" dirty="0"/>
              <a:t>под ногами </a:t>
            </a:r>
            <a:r>
              <a:rPr lang="ru-RU" dirty="0" smtClean="0"/>
              <a:t>глина лежит.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26651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пк\Desktop\Игрушки Общая папка\krasnaya-glina-poch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89067"/>
            <a:ext cx="9128925" cy="646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" y="19735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Это земля такая </a:t>
            </a:r>
            <a:r>
              <a:rPr lang="ru-RU" dirty="0" smtClean="0"/>
              <a:t>особая, </a:t>
            </a:r>
            <a:r>
              <a:rPr lang="ru-RU" dirty="0"/>
              <a:t>из которой всё что угодно слепить можно. </a:t>
            </a:r>
          </a:p>
        </p:txBody>
      </p:sp>
    </p:spTree>
    <p:extLst>
      <p:ext uri="{BB962C8B-B14F-4D97-AF65-F5344CB8AC3E}">
        <p14:creationId xmlns:p14="http://schemas.microsoft.com/office/powerpoint/2010/main" val="11452975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пк\Desktop\Игрушки Общая папка\kak-uluchshit-tyazheluyu-glinistuyu-pochvu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" y="404664"/>
            <a:ext cx="9192453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3974"/>
            <a:ext cx="4482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Стали взрослые глину искать и выкапывать.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2975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пк\Desktop\Игрушки Общая папка\193411-INNERRESIZED600-600-gl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3" y="369332"/>
            <a:ext cx="9081999" cy="648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81" y="0"/>
            <a:ext cx="9081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 из глины начали лепить игрушки разные.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2723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пк\Desktop\Игрушки Общая папка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332"/>
            <a:ext cx="9144000" cy="648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8628" y="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Фигурки людей слепили.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26651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пк\Desktop\Игрушки Общая папка\1237819831_dymka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5314"/>
            <a:ext cx="9144000" cy="641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70" y="7598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 птиц вылепили.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2723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Users\пк\Desktop\Игрушки Общая папка\загруженное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69332"/>
            <a:ext cx="9189889" cy="648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0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  животных не забыли-тоже слепили.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191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пк\Desktop\Игрушки Общая папка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199436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052" y="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Осталось теперь  только нанести специальную белую краску (эмаль</a:t>
            </a:r>
            <a:r>
              <a:rPr lang="ru-RU" dirty="0"/>
              <a:t>) </a:t>
            </a:r>
            <a:r>
              <a:rPr lang="ru-RU" dirty="0" smtClean="0"/>
              <a:t>и обжечь </a:t>
            </a:r>
            <a:r>
              <a:rPr lang="ru-RU" dirty="0"/>
              <a:t>фигурки в печи, чтобы они крепкими </a:t>
            </a:r>
            <a:r>
              <a:rPr lang="ru-RU" dirty="0" smtClean="0"/>
              <a:t>стали.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2975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пк\Desktop\Игрушки Общая папка\di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24" y="445314"/>
            <a:ext cx="9130595" cy="641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75982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Когда фигурки стали крепкими, их раскрасили яркими цветами.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272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esktop\Игрушки Общая папка\1c8381064f6cde1f8715c42d850533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74" y="381143"/>
            <a:ext cx="9239394" cy="647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2974" y="11811"/>
            <a:ext cx="9166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 них была своя квартира. У </a:t>
            </a:r>
            <a:r>
              <a:rPr lang="ru-RU" dirty="0"/>
              <a:t>Д</a:t>
            </a:r>
            <a:r>
              <a:rPr lang="ru-RU" dirty="0" smtClean="0"/>
              <a:t>аши была своя комната. В комнате  </a:t>
            </a:r>
            <a:r>
              <a:rPr lang="ru-RU" dirty="0"/>
              <a:t>было хорошо </a:t>
            </a:r>
            <a:r>
              <a:rPr lang="ru-RU" dirty="0" smtClean="0"/>
              <a:t>и уютно.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78049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к\Desktop\Игрушки Общая папка\7fd40c2c315aa2df4927bb64fb30e29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" y="373306"/>
            <a:ext cx="9150943" cy="648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002" y="3974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Вот такие красивые глиняные игрушки получились.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28607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к\Desktop\Игрушки Общая папка\108fe6b8f83b49e8826cfff98a1a18e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672"/>
            <a:ext cx="9143998" cy="640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74340"/>
            <a:ext cx="8892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Сколько их много, все они разные, нарядные ,яркие.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18996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пк\Desktop\Игрушки Общая папка\group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56" y="424623"/>
            <a:ext cx="9150456" cy="643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3096" y="55290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Загляденье просто!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2975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C:\Users\пк\Desktop\Игрушки Общая папка\makovskij-v-selskoj-shko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20688"/>
            <a:ext cx="9192969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2" y="-23311"/>
            <a:ext cx="9144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 детям всё </a:t>
            </a:r>
            <a:r>
              <a:rPr lang="ru-RU" dirty="0" smtClean="0"/>
              <a:t>мало, снова  новые игрушки просят</a:t>
            </a:r>
            <a:r>
              <a:rPr lang="ru-RU" dirty="0"/>
              <a:t>. Стали опять родители думать </a:t>
            </a:r>
            <a:r>
              <a:rPr lang="ru-RU" dirty="0" smtClean="0"/>
              <a:t>, из </a:t>
            </a:r>
            <a:r>
              <a:rPr lang="ru-RU" dirty="0"/>
              <a:t>чего бы игрушки сделать. </a:t>
            </a:r>
          </a:p>
        </p:txBody>
      </p:sp>
    </p:spTree>
    <p:extLst>
      <p:ext uri="{BB962C8B-B14F-4D97-AF65-F5344CB8AC3E}">
        <p14:creationId xmlns:p14="http://schemas.microsoft.com/office/powerpoint/2010/main" val="38996657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пк\Desktop\Игрушки Общая папка\1618476660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62783"/>
            <a:ext cx="9144001" cy="648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038" y="-654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Посмотрели, а </a:t>
            </a:r>
            <a:r>
              <a:rPr lang="ru-RU" dirty="0" smtClean="0"/>
              <a:t>рядом станок ткацкий стоит. Он ткань делает.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2723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к\Desktop\Игрушки Общая папка\353cd58d306a96a3a8ce4d9f0e838c70b26b7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306"/>
            <a:ext cx="9144000" cy="648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397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Вот такую красивую. А из неё можно тоже игрушки сделать.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80135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пк\Desktop\Игрушки Общая папка\1422298795_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" y="476672"/>
            <a:ext cx="9245375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16632"/>
            <a:ext cx="89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Принялись взрослые игрушки разные из ткани шить, куколки – </a:t>
            </a:r>
            <a:r>
              <a:rPr lang="ru-RU" dirty="0" err="1" smtClean="0"/>
              <a:t>кувадки</a:t>
            </a:r>
            <a:r>
              <a:rPr lang="ru-RU" dirty="0" smtClean="0"/>
              <a:t> у них получились.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2723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Users\пк\Desktop\Игрушки Общая папка\загруженное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5" y="332656"/>
            <a:ext cx="9119575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7512" y="-36676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куколках платья нарядные, косы.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191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пк\Desktop\Игрушки Общая папка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8" y="476672"/>
            <a:ext cx="9119392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7230" y="51098"/>
            <a:ext cx="896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ещё сшили из ткани игрушки мягкие, лошадки и много чего другое.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2975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пк\Desktop\Игрушки Общая папка\krestianskie-deti-v.makovskii+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" y="923330"/>
            <a:ext cx="9145269" cy="5934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270" y="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Все игрушки получились замечательными. Только </a:t>
            </a:r>
            <a:r>
              <a:rPr lang="ru-RU" dirty="0"/>
              <a:t>очень попросили родители, чтобы дети играли аккуратно в эти игрушки, иначе игрушки из глины быстро  разобьются, а из дерева быстро сломаются, а из ткани порвутся. Вот так у детей появились первые </a:t>
            </a:r>
            <a:r>
              <a:rPr lang="ru-RU" dirty="0" smtClean="0"/>
              <a:t>игрушки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7128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пк\Desktop\Игрушки Общая папка\1545281200_2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69332"/>
            <a:ext cx="9132343" cy="648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323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У Даши везде лежало много, много, </a:t>
            </a:r>
            <a:r>
              <a:rPr lang="ru-RU" dirty="0"/>
              <a:t>игрушек. </a:t>
            </a:r>
          </a:p>
        </p:txBody>
      </p:sp>
    </p:spTree>
    <p:extLst>
      <p:ext uri="{BB962C8B-B14F-4D97-AF65-F5344CB8AC3E}">
        <p14:creationId xmlns:p14="http://schemas.microsoft.com/office/powerpoint/2010/main" val="19152723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C:\Users\пк\Desktop\Игрушки Общая папка\yarmarka_na_Ru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" y="1120676"/>
            <a:ext cx="9136560" cy="576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40" y="-79653"/>
            <a:ext cx="9136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 </a:t>
            </a:r>
            <a:r>
              <a:rPr lang="ru-RU" dirty="0"/>
              <a:t>ещё появились ярмарки-места </a:t>
            </a:r>
            <a:r>
              <a:rPr lang="ru-RU" dirty="0" smtClean="0"/>
              <a:t>,где </a:t>
            </a:r>
            <a:r>
              <a:rPr lang="ru-RU" dirty="0"/>
              <a:t>такие игрушки можно было обменять на что-то </a:t>
            </a:r>
            <a:r>
              <a:rPr lang="ru-RU" dirty="0" smtClean="0"/>
              <a:t>другое или </a:t>
            </a:r>
            <a:r>
              <a:rPr lang="ru-RU" dirty="0"/>
              <a:t>купить новые. А когда стало много городов </a:t>
            </a:r>
            <a:r>
              <a:rPr lang="ru-RU" dirty="0" smtClean="0"/>
              <a:t>, </a:t>
            </a:r>
            <a:r>
              <a:rPr lang="ru-RU" dirty="0"/>
              <a:t>появились магазины с разными игрушками. Там уже были игрушки не только из </a:t>
            </a:r>
            <a:r>
              <a:rPr lang="ru-RU" dirty="0" smtClean="0"/>
              <a:t>глины, </a:t>
            </a:r>
            <a:r>
              <a:rPr lang="ru-RU" dirty="0"/>
              <a:t>из дерева </a:t>
            </a:r>
            <a:r>
              <a:rPr lang="ru-RU" dirty="0" smtClean="0"/>
              <a:t>, из ткани, но </a:t>
            </a:r>
            <a:r>
              <a:rPr lang="ru-RU" dirty="0"/>
              <a:t>и из пластмассы, из железа. </a:t>
            </a:r>
          </a:p>
        </p:txBody>
      </p:sp>
    </p:spTree>
    <p:extLst>
      <p:ext uri="{BB962C8B-B14F-4D97-AF65-F5344CB8AC3E}">
        <p14:creationId xmlns:p14="http://schemas.microsoft.com/office/powerpoint/2010/main" val="10558022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:\Users\пк\Desktop\Игрушки Общая папка\115569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546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26268" y="-43606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«Какая </a:t>
            </a:r>
            <a:r>
              <a:rPr lang="ru-RU" dirty="0"/>
              <a:t>интересная </a:t>
            </a:r>
            <a:r>
              <a:rPr lang="ru-RU" dirty="0" smtClean="0"/>
              <a:t>история!»- </a:t>
            </a:r>
            <a:r>
              <a:rPr lang="ru-RU" dirty="0"/>
              <a:t>сказала </a:t>
            </a:r>
            <a:r>
              <a:rPr lang="ru-RU" dirty="0" smtClean="0"/>
              <a:t>Даша:« Спасибо бабушка! А </a:t>
            </a:r>
            <a:r>
              <a:rPr lang="ru-RU" dirty="0"/>
              <a:t>давай тоже сами игрушки сделаем</a:t>
            </a:r>
            <a:r>
              <a:rPr lang="ru-RU" dirty="0" smtClean="0"/>
              <a:t>!». «Конечно, </a:t>
            </a:r>
            <a:r>
              <a:rPr lang="ru-RU" dirty="0"/>
              <a:t>моя хорошая </a:t>
            </a:r>
            <a:r>
              <a:rPr lang="ru-RU" dirty="0" smtClean="0"/>
              <a:t>,давай!»- </a:t>
            </a:r>
            <a:r>
              <a:rPr lang="ru-RU" dirty="0"/>
              <a:t>сказала бабушка</a:t>
            </a:r>
            <a:r>
              <a:rPr lang="ru-RU" dirty="0" smtClean="0"/>
              <a:t>. Они </a:t>
            </a:r>
            <a:r>
              <a:rPr lang="ru-RU" dirty="0"/>
              <a:t>попросили дедушку помочь </a:t>
            </a:r>
            <a:r>
              <a:rPr lang="ru-RU" dirty="0" smtClean="0"/>
              <a:t>им, </a:t>
            </a:r>
            <a:r>
              <a:rPr lang="ru-RU" dirty="0"/>
              <a:t>и он сделал </a:t>
            </a:r>
            <a:r>
              <a:rPr lang="ru-RU" dirty="0" smtClean="0"/>
              <a:t>для Даши игрушки </a:t>
            </a:r>
            <a:r>
              <a:rPr lang="ru-RU" dirty="0"/>
              <a:t>из дерева, </a:t>
            </a:r>
            <a:r>
              <a:rPr lang="ru-RU" dirty="0" smtClean="0"/>
              <a:t>а потом Даша </a:t>
            </a:r>
            <a:r>
              <a:rPr lang="ru-RU" dirty="0"/>
              <a:t>с бабушкой набрали глины и слепили игрушки из глины. </a:t>
            </a:r>
            <a:r>
              <a:rPr lang="ru-RU" dirty="0" smtClean="0"/>
              <a:t>Даша </a:t>
            </a:r>
            <a:r>
              <a:rPr lang="ru-RU" dirty="0"/>
              <a:t>взяла краски и раскрасила </a:t>
            </a:r>
            <a:r>
              <a:rPr lang="ru-RU" dirty="0" smtClean="0"/>
              <a:t>их </a:t>
            </a:r>
            <a:r>
              <a:rPr lang="ru-RU" dirty="0"/>
              <a:t>,а потом бабушка достала ткань и научила </a:t>
            </a:r>
            <a:r>
              <a:rPr lang="ru-RU" dirty="0" smtClean="0"/>
              <a:t>Дашу </a:t>
            </a:r>
            <a:r>
              <a:rPr lang="ru-RU" dirty="0"/>
              <a:t>делать игрушки из ткани. </a:t>
            </a:r>
            <a:r>
              <a:rPr lang="ru-RU" dirty="0" smtClean="0"/>
              <a:t>Даша очень старалась.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4007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:\Users\пк\Desktop\Игрушки Общая папка\TOsOBgyAWejYvDTE2xfHqyXuAQ71fZN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144000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3320" y="-3021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Даше </a:t>
            </a:r>
            <a:r>
              <a:rPr lang="ru-RU" dirty="0"/>
              <a:t>было очень интересно всё это делать. Теперь у неё стало </a:t>
            </a:r>
            <a:r>
              <a:rPr lang="ru-RU" dirty="0" smtClean="0"/>
              <a:t>много, много, </a:t>
            </a:r>
            <a:r>
              <a:rPr lang="ru-RU" dirty="0"/>
              <a:t>интересных игрушек. И </a:t>
            </a:r>
            <a:r>
              <a:rPr lang="ru-RU" dirty="0" smtClean="0"/>
              <a:t>Даше </a:t>
            </a:r>
            <a:r>
              <a:rPr lang="ru-RU" dirty="0"/>
              <a:t>очень </a:t>
            </a:r>
            <a:r>
              <a:rPr lang="ru-RU" dirty="0" smtClean="0"/>
              <a:t>нравилось, </a:t>
            </a:r>
            <a:r>
              <a:rPr lang="ru-RU" dirty="0"/>
              <a:t>что они сделаны своими руками. Вот такие интересные выходные получились у </a:t>
            </a:r>
            <a:r>
              <a:rPr lang="ru-RU" dirty="0" smtClean="0"/>
              <a:t>Даши.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52202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пк\Desktop\Игрушки Общая папка\images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39330" cy="630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 когда </a:t>
            </a:r>
            <a:r>
              <a:rPr lang="ru-RU" dirty="0" smtClean="0"/>
              <a:t>Дашу </a:t>
            </a:r>
            <a:r>
              <a:rPr lang="ru-RU" dirty="0"/>
              <a:t>приехали забирать папа и мама </a:t>
            </a:r>
            <a:r>
              <a:rPr lang="ru-RU" dirty="0" smtClean="0"/>
              <a:t>,Даша </a:t>
            </a:r>
            <a:r>
              <a:rPr lang="ru-RU" dirty="0"/>
              <a:t>стала рассказывать </a:t>
            </a:r>
            <a:r>
              <a:rPr lang="ru-RU" dirty="0" smtClean="0"/>
              <a:t>,как </a:t>
            </a:r>
            <a:r>
              <a:rPr lang="ru-RU" dirty="0"/>
              <a:t>интересно было у бабушки</a:t>
            </a:r>
            <a:r>
              <a:rPr lang="ru-RU" dirty="0" smtClean="0"/>
              <a:t>. Мама и папа были очень рады этому.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297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Users\пк\Desktop\Игрушки Общая папка\действующий магазин детских товаро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20688"/>
            <a:ext cx="9144041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2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 ещё, мама и папа часто </a:t>
            </a:r>
            <a:r>
              <a:rPr lang="ru-RU" dirty="0"/>
              <a:t>водили </a:t>
            </a:r>
            <a:r>
              <a:rPr lang="ru-RU" dirty="0" smtClean="0"/>
              <a:t>Дашу в </a:t>
            </a:r>
            <a:r>
              <a:rPr lang="ru-RU" dirty="0"/>
              <a:t>магазин игрушек </a:t>
            </a:r>
            <a:r>
              <a:rPr lang="ru-RU" dirty="0" smtClean="0"/>
              <a:t>, где она </a:t>
            </a:r>
            <a:r>
              <a:rPr lang="ru-RU" dirty="0"/>
              <a:t>выбирала </a:t>
            </a:r>
            <a:r>
              <a:rPr lang="ru-RU" dirty="0" smtClean="0"/>
              <a:t> себе какую-нибудь </a:t>
            </a:r>
            <a:r>
              <a:rPr lang="ru-RU" dirty="0"/>
              <a:t>новую игрушку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2665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C:\Users\пк\Desktop\Игрушки Общая папка\_108205365_sem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72265"/>
            <a:ext cx="9174519" cy="648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1524" y="2933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Мама с папой каждый день уходили на работу, а </a:t>
            </a:r>
            <a:r>
              <a:rPr lang="ru-RU" dirty="0" smtClean="0"/>
              <a:t>Дашу отводили </a:t>
            </a:r>
            <a:r>
              <a:rPr lang="ru-RU" dirty="0"/>
              <a:t>в детский сад. </a:t>
            </a:r>
          </a:p>
        </p:txBody>
      </p:sp>
    </p:spTree>
    <p:extLst>
      <p:ext uri="{BB962C8B-B14F-4D97-AF65-F5344CB8AC3E}">
        <p14:creationId xmlns:p14="http://schemas.microsoft.com/office/powerpoint/2010/main" val="1869805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Users\пк\Desktop\Игрушки Общая папка\imgonline-com-ua-resize-keq96ve1glstq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99864"/>
            <a:ext cx="9131283" cy="595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248" y="-23466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Даше </a:t>
            </a:r>
            <a:r>
              <a:rPr lang="ru-RU" dirty="0"/>
              <a:t>очень нравилось ходить в детский сад. Там было много </a:t>
            </a:r>
            <a:r>
              <a:rPr lang="ru-RU" dirty="0" smtClean="0"/>
              <a:t>интересного: дети</a:t>
            </a:r>
            <a:r>
              <a:rPr lang="ru-RU" dirty="0"/>
              <a:t>, с которыми можно поиграть, много игрушек, </a:t>
            </a:r>
            <a:r>
              <a:rPr lang="ru-RU" dirty="0" smtClean="0"/>
              <a:t>хорошие  воспитатели, которые придумывали разные интересные  игры.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7144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пк\Desktop\Игрушки Общая папка\family-on-car-goes-on-22084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" y="664518"/>
            <a:ext cx="9168341" cy="61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8187"/>
            <a:ext cx="91434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 на </a:t>
            </a:r>
            <a:r>
              <a:rPr lang="ru-RU" dirty="0" smtClean="0"/>
              <a:t>выходных,  </a:t>
            </a:r>
            <a:r>
              <a:rPr lang="ru-RU" dirty="0"/>
              <a:t>когда садик не </a:t>
            </a:r>
            <a:r>
              <a:rPr lang="ru-RU" dirty="0" smtClean="0"/>
              <a:t>работал, Дашу </a:t>
            </a:r>
            <a:r>
              <a:rPr lang="ru-RU" dirty="0"/>
              <a:t>отвозили к бабушке и дедушке в деревню в гости. </a:t>
            </a:r>
          </a:p>
        </p:txBody>
      </p:sp>
    </p:spTree>
    <p:extLst>
      <p:ext uri="{BB962C8B-B14F-4D97-AF65-F5344CB8AC3E}">
        <p14:creationId xmlns:p14="http://schemas.microsoft.com/office/powerpoint/2010/main" val="11452975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945</Words>
  <Application>Microsoft Office PowerPoint</Application>
  <PresentationFormat>Экран (4:3)</PresentationFormat>
  <Paragraphs>56</Paragraphs>
  <Slides>53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</dc:creator>
  <cp:lastModifiedBy>пк</cp:lastModifiedBy>
  <cp:revision>125</cp:revision>
  <dcterms:created xsi:type="dcterms:W3CDTF">2019-04-07T08:49:51Z</dcterms:created>
  <dcterms:modified xsi:type="dcterms:W3CDTF">2022-03-20T15:02:01Z</dcterms:modified>
</cp:coreProperties>
</file>