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0" r:id="rId4"/>
    <p:sldId id="258" r:id="rId5"/>
    <p:sldId id="263" r:id="rId6"/>
    <p:sldId id="267" r:id="rId7"/>
    <p:sldId id="266" r:id="rId8"/>
    <p:sldId id="262" r:id="rId9"/>
    <p:sldId id="261" r:id="rId10"/>
    <p:sldId id="268" r:id="rId11"/>
    <p:sldId id="269" r:id="rId12"/>
    <p:sldId id="271" r:id="rId13"/>
    <p:sldId id="275" r:id="rId14"/>
    <p:sldId id="278" r:id="rId15"/>
    <p:sldId id="276" r:id="rId16"/>
    <p:sldId id="277" r:id="rId17"/>
    <p:sldId id="264" r:id="rId18"/>
    <p:sldId id="279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47" autoAdjust="0"/>
    <p:restoredTop sz="94660"/>
  </p:normalViewPr>
  <p:slideViewPr>
    <p:cSldViewPr>
      <p:cViewPr varScale="1">
        <p:scale>
          <a:sx n="84" d="100"/>
          <a:sy n="84" d="100"/>
        </p:scale>
        <p:origin x="96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55160"/>
            <a:ext cx="8518066" cy="638855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olstoy-yunos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310604" cy="624957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Назови 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«На корабле с нами было два мальчика. Мальчики первыми попрыгали в воду, но нам тесно было в парусе, и они вздумали плавать наперегонки в открытом море…»</a:t>
            </a:r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Назови 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 Один корабль обошёл вокруг света и возвращался домой. Была тихая погода, весь народ был на палубе. Посреди народа вертелась большая обезьянка и забавляла всех…» </a:t>
            </a: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Трилогия - три произведения одного автора (писателя, музыканта), объединённые общим замыслом и преемственностью сюжета (С.И.Ожегов).</a:t>
            </a:r>
          </a:p>
          <a:p>
            <a:endParaRPr lang="ru-RU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289451"/>
          </a:xfrm>
        </p:spPr>
        <p:txBody>
          <a:bodyPr/>
          <a:lstStyle/>
          <a:p>
            <a:r>
              <a:rPr lang="ru-RU" dirty="0" smtClean="0"/>
              <a:t>Детство – это возраст от рождения до 10 лет.</a:t>
            </a:r>
          </a:p>
          <a:p>
            <a:r>
              <a:rPr lang="ru-RU" dirty="0" smtClean="0"/>
              <a:t>Отрочество – это подростковый возраст от 11 до 14 лет. </a:t>
            </a:r>
          </a:p>
          <a:p>
            <a:r>
              <a:rPr lang="ru-RU" dirty="0" smtClean="0"/>
              <a:t>Юность – это возраст человека от 15 до 21 года.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8089406" cy="606705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52067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232282" cy="617421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В тексте нам встретятся необычные слова. 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Maman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мама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Мамаша</a:t>
            </a:r>
            <a:r>
              <a:rPr lang="ru-RU" dirty="0" smtClean="0"/>
              <a:t> – мама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ИТТИ </a:t>
            </a:r>
            <a:r>
              <a:rPr lang="ru-RU" dirty="0" smtClean="0"/>
              <a:t>– идти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Подле меня </a:t>
            </a:r>
            <a:r>
              <a:rPr lang="ru-RU" dirty="0" smtClean="0"/>
              <a:t>– возле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Досыта</a:t>
            </a:r>
            <a:r>
              <a:rPr lang="ru-RU" dirty="0" smtClean="0"/>
              <a:t> – вдоволь, больше не хочется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Впросонках</a:t>
            </a:r>
            <a:r>
              <a:rPr lang="ru-RU" dirty="0" smtClean="0"/>
              <a:t> – сквозь сон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Ваточный халат </a:t>
            </a:r>
            <a:r>
              <a:rPr lang="ru-RU" dirty="0" smtClean="0"/>
              <a:t>-  </a:t>
            </a:r>
            <a:r>
              <a:rPr lang="ru-RU" dirty="0" err="1" smtClean="0"/>
              <a:t>халат</a:t>
            </a:r>
            <a:r>
              <a:rPr lang="ru-RU" dirty="0" smtClean="0"/>
              <a:t> на подкладке из ваты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Tolstoj-Detstvo-4-kl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660910" cy="649568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3348"/>
            <a:ext cx="8640960" cy="648072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Detst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382026" cy="62865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Radostnyj-period-detst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375158" cy="628136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032" y="260648"/>
            <a:ext cx="8712968" cy="633665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18034" cy="638852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v-tolstoy-biografiy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112715" cy="60845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3-013-SHkola-Tolst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572528" cy="642939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5"/>
            <a:ext cx="8375158" cy="628136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105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 !</vt:lpstr>
      <vt:lpstr>Назови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</dc:title>
  <dc:creator>Ирина</dc:creator>
  <cp:lastModifiedBy>Нина Иванова</cp:lastModifiedBy>
  <cp:revision>6</cp:revision>
  <dcterms:created xsi:type="dcterms:W3CDTF">2016-10-20T05:43:21Z</dcterms:created>
  <dcterms:modified xsi:type="dcterms:W3CDTF">2022-02-21T10:35:17Z</dcterms:modified>
</cp:coreProperties>
</file>