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65" r:id="rId6"/>
    <p:sldId id="259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88141-21EB-4D35-866F-875D63BCB7D2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F0DA5-DE03-469C-A872-713BB3A90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3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F0DA5-DE03-469C-A872-713BB3A901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92;&#1072;&#1083;&#1086;&#1074;&#1099;\Desktop\&#1076;&#1083;&#1103;%201%20&#1089;&#1077;&#1085;&#1090;&#1103;&#1073;&#1088;&#1103;%2010%20&#1082;&#1083;&#1072;&#1089;&#1089;%202016\&#1092;&#1072;&#1085;&#1092;&#1072;&#1088;&#1099;%20&#1085;&#1072;%20&#1085;&#1072;&#1095;&#1072;&#1083;&#1086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92;&#1072;&#1083;&#1086;&#1074;&#1099;\Desktop\&#1076;&#1083;&#1103;%201%20&#1089;&#1077;&#1085;&#1090;&#1103;&#1073;&#1088;&#1103;%2010%20&#1082;&#1083;&#1072;&#1089;&#1089;%202016\&#1084;&#1099;%20&#1079;&#1072;%20&#1083;&#1077;&#1090;&#1086;%20&#1086;&#1090;&#1076;&#1086;&#1093;&#1085;&#1091;&#1083;&#1080;%20&#1085;&#1072;%20&#1084;&#1086;&#1090;&#1080;&#1074;%20&#1053;&#1040;%20&#1058;&#1042;.mp3" TargetMode="External"/><Relationship Id="rId6" Type="http://schemas.openxmlformats.org/officeDocument/2006/relationships/hyperlink" Target="http://smiles.33b.ru/smile.104337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9407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1%20&#1089;&#1077;&#1085;&#1090;&#1103;&#1073;&#1088;&#1103;%2010%20&#1082;&#1083;&#1072;&#1089;&#1089;%202016\&#1084;&#1080;&#1085;&#1091;&#1089;%20&#1084;&#1086;&#1089;&#1082;&#1086;&#1074;&#1089;&#1082;&#1080;&#1077;%20&#1086;&#1082;&#1085;&#1072;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1%20&#1089;&#1077;&#1085;&#1090;&#1103;&#1073;&#1088;&#1103;%2010%20&#1082;&#1083;&#1072;&#1089;&#1089;%202016\Lyubimaya_shkola_-_pesnya_na_1_sentyabrya_2_kupleta_(iPlayer.fm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oskin-dom.narod.ru/uploads/image/uploads/image_7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0" y="965138"/>
            <a:ext cx="9173967" cy="58928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МБОУ «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Гайнская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средняя общеобразовательная школа»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5580112" y="6237312"/>
            <a:ext cx="295232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2021-2022 учебный год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" name="фанфары на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56760" y="3911568"/>
            <a:ext cx="56166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Мы снова вместе…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playcast.ru/uploads/2012/08/28/3708260.jpg"/>
          <p:cNvPicPr>
            <a:picLocks noChangeAspect="1" noChangeArrowheads="1"/>
          </p:cNvPicPr>
          <p:nvPr/>
        </p:nvPicPr>
        <p:blipFill>
          <a:blip r:embed="rId2" cstate="print"/>
          <a:srcRect l="8064" t="6710" r="7470" b="8297"/>
          <a:stretch>
            <a:fillRect/>
          </a:stretch>
        </p:blipFill>
        <p:spPr bwMode="auto">
          <a:xfrm>
            <a:off x="1835696" y="-29938"/>
            <a:ext cx="5184576" cy="688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7" descr="bell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1952588" cy="1376415"/>
          </a:xfrm>
          <a:prstGeom prst="rect">
            <a:avLst/>
          </a:prstGeom>
          <a:noFill/>
        </p:spPr>
      </p:pic>
      <p:pic>
        <p:nvPicPr>
          <p:cNvPr id="14346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968" cy="1700808"/>
          </a:xfrm>
          <a:prstGeom prst="rect">
            <a:avLst/>
          </a:prstGeom>
          <a:noFill/>
        </p:spPr>
      </p:pic>
      <p:pic>
        <p:nvPicPr>
          <p:cNvPr id="14348" name="Picture 12" descr="http://www.playcast.ru/uploads/2015/08/20/147548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054" y="2780928"/>
            <a:ext cx="6012946" cy="4221088"/>
          </a:xfrm>
          <a:prstGeom prst="rect">
            <a:avLst/>
          </a:prstGeom>
          <a:noFill/>
        </p:spPr>
      </p:pic>
      <p:pic>
        <p:nvPicPr>
          <p:cNvPr id="9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032" y="0"/>
            <a:ext cx="1597968" cy="17008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374" y="2789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9548" y="1700808"/>
            <a:ext cx="5194920" cy="31292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Если вы забыли, то меня зовут…(имя и прилагательное на первую букву)</a:t>
            </a:r>
            <a:br>
              <a:rPr lang="ru-RU" dirty="0"/>
            </a:br>
            <a:r>
              <a:rPr lang="ru-RU" dirty="0"/>
              <a:t>Летом я…….. (узнал(а), бывал(а), скучал(а), прочитал(а) и т.д.) </a:t>
            </a:r>
            <a:br>
              <a:rPr lang="ru-RU" dirty="0"/>
            </a:br>
            <a:r>
              <a:rPr lang="ru-RU" dirty="0"/>
              <a:t>Я пришел </a:t>
            </a:r>
            <a:r>
              <a:rPr lang="ru-RU" dirty="0" smtClean="0"/>
              <a:t>(пришла</a:t>
            </a:r>
            <a:r>
              <a:rPr lang="ru-RU" dirty="0"/>
              <a:t>) в 9 класс, чтобы…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Рифмоплёты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http://sch283sv-new.mskobr.ru/images/1_sentyabr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33411"/>
            <a:ext cx="7908032" cy="5624589"/>
          </a:xfrm>
          <a:prstGeom prst="rect">
            <a:avLst/>
          </a:prstGeom>
          <a:noFill/>
        </p:spPr>
      </p:pic>
      <p:pic>
        <p:nvPicPr>
          <p:cNvPr id="5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97968" cy="1700808"/>
          </a:xfrm>
          <a:prstGeom prst="rect">
            <a:avLst/>
          </a:prstGeom>
          <a:noFill/>
        </p:spPr>
      </p:pic>
      <p:pic>
        <p:nvPicPr>
          <p:cNvPr id="6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032" y="0"/>
            <a:ext cx="1597968" cy="1700808"/>
          </a:xfrm>
          <a:prstGeom prst="rect">
            <a:avLst/>
          </a:prstGeom>
          <a:noFill/>
        </p:spPr>
      </p:pic>
      <p:pic>
        <p:nvPicPr>
          <p:cNvPr id="7" name="мы за лето отдохнули на мотив НА ТВ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8" name="Picture 23" descr="e5413e915f3dddb80ec369a286f956e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237820"/>
            <a:ext cx="1728192" cy="1620180"/>
          </a:xfrm>
          <a:prstGeom prst="rect">
            <a:avLst/>
          </a:prstGeom>
          <a:noFill/>
        </p:spPr>
      </p:pic>
      <p:pic>
        <p:nvPicPr>
          <p:cNvPr id="9" name="Picture 23" descr="e5413e915f3dddb80ec369a286f956e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80928"/>
            <a:ext cx="1612979" cy="1512168"/>
          </a:xfrm>
          <a:prstGeom prst="rect">
            <a:avLst/>
          </a:prstGeom>
          <a:noFill/>
        </p:spPr>
      </p:pic>
      <p:pic>
        <p:nvPicPr>
          <p:cNvPr id="10" name="Picture 23" descr="e5413e915f3dddb80ec369a286f956e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755702"/>
            <a:ext cx="1656184" cy="1552673"/>
          </a:xfrm>
          <a:prstGeom prst="rect">
            <a:avLst/>
          </a:prstGeom>
          <a:noFill/>
        </p:spPr>
      </p:pic>
      <p:pic>
        <p:nvPicPr>
          <p:cNvPr id="11" name="Picture 23" descr="e5413e915f3dddb80ec369a286f956e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780929"/>
            <a:ext cx="168978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урок.рф/data/images/u163280/t1542571330a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248472" cy="602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968" cy="1700808"/>
          </a:xfrm>
          <a:prstGeom prst="rect">
            <a:avLst/>
          </a:prstGeom>
          <a:noFill/>
        </p:spPr>
      </p:pic>
      <p:pic>
        <p:nvPicPr>
          <p:cNvPr id="6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18" y="4869160"/>
            <a:ext cx="1597968" cy="1700808"/>
          </a:xfrm>
          <a:prstGeom prst="rect">
            <a:avLst/>
          </a:prstGeom>
          <a:noFill/>
        </p:spPr>
      </p:pic>
      <p:pic>
        <p:nvPicPr>
          <p:cNvPr id="7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69160"/>
            <a:ext cx="1597968" cy="1700808"/>
          </a:xfrm>
          <a:prstGeom prst="rect">
            <a:avLst/>
          </a:prstGeom>
          <a:noFill/>
        </p:spPr>
      </p:pic>
      <p:pic>
        <p:nvPicPr>
          <p:cNvPr id="8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18" y="0"/>
            <a:ext cx="1597968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84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7968" cy="1700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Реальные будни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? дней в неделю</a:t>
            </a:r>
            <a:endParaRPr lang="en-US" dirty="0" smtClean="0"/>
          </a:p>
          <a:p>
            <a:r>
              <a:rPr lang="ru-RU" dirty="0"/>
              <a:t>?</a:t>
            </a:r>
            <a:r>
              <a:rPr lang="en-US" dirty="0" smtClean="0"/>
              <a:t> </a:t>
            </a:r>
            <a:r>
              <a:rPr lang="ru-RU" dirty="0" smtClean="0"/>
              <a:t>предметов</a:t>
            </a:r>
          </a:p>
          <a:p>
            <a:r>
              <a:rPr lang="ru-RU" dirty="0"/>
              <a:t>?</a:t>
            </a:r>
            <a:r>
              <a:rPr lang="ru-RU" dirty="0" smtClean="0"/>
              <a:t> учебников</a:t>
            </a:r>
          </a:p>
          <a:p>
            <a:r>
              <a:rPr lang="ru-RU" dirty="0"/>
              <a:t>?</a:t>
            </a:r>
            <a:r>
              <a:rPr lang="ru-RU" dirty="0" smtClean="0"/>
              <a:t> учителей</a:t>
            </a:r>
          </a:p>
          <a:p>
            <a:r>
              <a:rPr lang="ru-RU" dirty="0"/>
              <a:t>?</a:t>
            </a:r>
            <a:r>
              <a:rPr lang="ru-RU" dirty="0" smtClean="0"/>
              <a:t> уроков в день по </a:t>
            </a:r>
            <a:r>
              <a:rPr lang="ru-RU" dirty="0"/>
              <a:t>?</a:t>
            </a:r>
            <a:r>
              <a:rPr lang="ru-RU" dirty="0" smtClean="0"/>
              <a:t> минут</a:t>
            </a:r>
          </a:p>
          <a:p>
            <a:r>
              <a:rPr lang="ru-RU" dirty="0"/>
              <a:t>?</a:t>
            </a:r>
            <a:r>
              <a:rPr lang="ru-RU" dirty="0" smtClean="0"/>
              <a:t> перемен по ? минут </a:t>
            </a:r>
          </a:p>
          <a:p>
            <a:r>
              <a:rPr lang="ru-RU" dirty="0"/>
              <a:t>?</a:t>
            </a:r>
            <a:r>
              <a:rPr lang="ru-RU" dirty="0" smtClean="0"/>
              <a:t> раза в столовую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Picture 10" descr="https://im3-tub-ru.yandex.net/i?id=167a2c5922a666fa965f51d7842c6bdf&amp;n=33&amp;h=215&amp;w=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032" y="0"/>
            <a:ext cx="1597968" cy="1700808"/>
          </a:xfrm>
          <a:prstGeom prst="rect">
            <a:avLst/>
          </a:prstGeom>
          <a:noFill/>
        </p:spPr>
      </p:pic>
      <p:pic>
        <p:nvPicPr>
          <p:cNvPr id="6" name="Picture 61" descr="0e07151342bd906fe361d2ecd2565a9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2160240" cy="2160240"/>
          </a:xfrm>
          <a:prstGeom prst="rect">
            <a:avLst/>
          </a:prstGeom>
          <a:noFill/>
        </p:spPr>
      </p:pic>
      <p:pic>
        <p:nvPicPr>
          <p:cNvPr id="7" name="Picture 23" descr="image00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8619">
            <a:off x="6800107" y="4333692"/>
            <a:ext cx="1588752" cy="1762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не входить\я же сказал не ВХОДИТЬ!!!!\фото школа\DSC06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9"/>
          <p:cNvSpPr txBox="1">
            <a:spLocks/>
          </p:cNvSpPr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МБОУ «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Гайнская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средняя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общеобразовательная школа»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минус московские ок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http://dou34balakovo.ucoz.ru/11111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313" y="0"/>
            <a:ext cx="9209313" cy="6858000"/>
          </a:xfrm>
          <a:prstGeom prst="rect">
            <a:avLst/>
          </a:prstGeom>
          <a:noFill/>
        </p:spPr>
      </p:pic>
      <p:pic>
        <p:nvPicPr>
          <p:cNvPr id="7" name="Picture 2" descr="F:\не входить\я же сказал не ВХОДИТЬ!!!!\фото школа\DSC06559.JPG"/>
          <p:cNvPicPr>
            <a:picLocks noChangeAspect="1" noChangeArrowheads="1"/>
          </p:cNvPicPr>
          <p:nvPr/>
        </p:nvPicPr>
        <p:blipFill>
          <a:blip r:embed="rId3" cstate="print"/>
          <a:srcRect t="28713" r="11680" b="11467"/>
          <a:stretch>
            <a:fillRect/>
          </a:stretch>
        </p:blipFill>
        <p:spPr bwMode="auto">
          <a:xfrm rot="265486">
            <a:off x="6089860" y="4787355"/>
            <a:ext cx="2378720" cy="130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е входить\я же сказал не ВХОДИТЬ!!!!\фото школа\DSC06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chool1vv.ucoz.ru/Informashional/image_7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7992888" cy="6789837"/>
          </a:xfrm>
          <a:prstGeom prst="rect">
            <a:avLst/>
          </a:prstGeom>
          <a:noFill/>
        </p:spPr>
      </p:pic>
      <p:pic>
        <p:nvPicPr>
          <p:cNvPr id="5" name="Lyubimaya_shkola_-_pesnya_na_1_sentyabrya_2_kupleta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66</Words>
  <Application>Microsoft Office PowerPoint</Application>
  <PresentationFormat>Экран (4:3)</PresentationFormat>
  <Paragraphs>16</Paragraphs>
  <Slides>9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Рифмоплёты</vt:lpstr>
      <vt:lpstr>Презентация PowerPoint</vt:lpstr>
      <vt:lpstr>Реальные будни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Анфаловы</dc:creator>
  <cp:lastModifiedBy>Физика_8</cp:lastModifiedBy>
  <cp:revision>25</cp:revision>
  <dcterms:created xsi:type="dcterms:W3CDTF">2016-08-30T22:10:57Z</dcterms:created>
  <dcterms:modified xsi:type="dcterms:W3CDTF">2022-02-18T19:41:46Z</dcterms:modified>
</cp:coreProperties>
</file>