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7" r:id="rId6"/>
    <p:sldId id="259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CA5230-62C9-184B-B678-CCBFA37B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707B4C-F42C-F24A-ACAD-CD99A39F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2946CA-A673-9A49-868B-8FABDD570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AC7-8667-D74B-B578-51823DB6D3B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1620BF-5F7A-A94D-A15D-71D09A0A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905474-A104-1A4D-B4D3-E0B2F33C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0C2F-3660-AC4C-84F3-B39A47A8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9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EE3984-FE75-1C4B-9FF8-0DEBAAAB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64DDA02-62FF-764A-8AD5-406D0E18B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2C5F02-32C8-F842-A9CB-715B3022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AC7-8667-D74B-B578-51823DB6D3B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EAD08D-65F5-A145-B231-5DC1596F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B0D83C-983E-4D42-B155-4C31991E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0C2F-3660-AC4C-84F3-B39A47A8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C5076D5-D004-3448-83F3-FA7456167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3734A04-D002-824E-AB39-E465F555C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952A1C-1B29-6546-813C-C9192D81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AC7-8667-D74B-B578-51823DB6D3B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669F4C-0BC1-E948-9B43-8FF024AE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1E4DD6-289E-EC46-88DC-630EC69A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0C2F-3660-AC4C-84F3-B39A47A8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8DAA13-2811-094D-A896-09DACA95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1C5A2B-727E-2D4A-86CA-28E701677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889851-A1AD-1D42-9E3A-A7D8BA0B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AC7-8667-D74B-B578-51823DB6D3B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FC779F-0DA2-0E42-B5F6-709E940F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1C2454-9077-BC40-86DE-4B0243E7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0C2F-3660-AC4C-84F3-B39A47A8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A3301D-D62F-A040-A260-C663F89C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E506FE-8F56-3B4C-97BE-4C60D20DA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E87B0D-2513-EF40-885B-1138C411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AC7-8667-D74B-B578-51823DB6D3B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938FDB-2614-D34A-8FDC-FF4497F1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B16BA9-9F9A-8947-AB4E-AFDEB2AA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0C2F-3660-AC4C-84F3-B39A47A8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FB557F-BE25-1340-8A5D-F644A24E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B72DFB-A7D1-9745-AEA0-39B26575E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E3E5A4-826C-E540-949F-0E6E34866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8178671-2204-B047-AFE7-8C741C36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AC7-8667-D74B-B578-51823DB6D3B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E705E2-65C8-904C-BF5B-27227CF3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31F6CFD-5C5F-504C-8301-321011E9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0C2F-3660-AC4C-84F3-B39A47A8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93B99B-C913-F047-913D-A77D0C23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868198-7F4B-8945-A3B1-3ABF4C5A8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B45482-920E-AC4C-BC3F-33C86D333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558B338-466B-ED41-996C-F55EC94FA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8584A05-48A0-FF4D-9DC2-EADE84F27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9591A0C-FE33-F44B-8659-621D5932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AC7-8667-D74B-B578-51823DB6D3B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7C6DB40-B87F-2643-9B05-12EAB8D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FFEDFF5-0E3E-074F-AC56-31888973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0C2F-3660-AC4C-84F3-B39A47A8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C0C342-F216-DC4A-9962-CBAEE30B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E5AE3D2-D672-C14C-B8FA-CABA5843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AC7-8667-D74B-B578-51823DB6D3B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E6F5E6C-5C59-A240-9FBD-C638ADD9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46451D-87FD-894E-ABB7-B0AF41E1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0C2F-3660-AC4C-84F3-B39A47A8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D659313-8E0E-8B4D-8DE2-51062751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AC7-8667-D74B-B578-51823DB6D3B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683236C-8C4E-7846-8C7B-7107ABB0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A56CFF6-3CCC-CC41-B589-4DCB23C95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0C2F-3660-AC4C-84F3-B39A47A8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0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6DE29C-F2BE-3A4B-B5BB-8A92A61F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8AEFCD-34E5-3F47-99C6-9B2A780A4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F3D5247-7775-C54F-AC32-E5601876D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534921-27CB-3F49-90DC-8F452AB9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AC7-8667-D74B-B578-51823DB6D3B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B7495E-181B-AE45-AF57-2F286FF8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B18C62-E30A-9043-8FA4-AB543CA8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0C2F-3660-AC4C-84F3-B39A47A8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036F2A-229F-974F-B3D9-68456E75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80AB18E-F9C4-8943-BFC4-430F79815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75D48DA-BB01-934B-AB9A-513130F9F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E7EAA1C-49A2-EF48-B931-064CBDA8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AC7-8667-D74B-B578-51823DB6D3B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D6D25A-2CCB-1146-B8B3-0489E2A3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18E0F7-F11F-FC45-A7CC-386A78D4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0C2F-3660-AC4C-84F3-B39A47A8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2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218C2E-7C62-974D-A998-36EB750C8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9D4103-A9C0-494B-A8F7-F7701F57B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AB34F4-67E9-BD45-97A2-679D021CD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A7AC7-8667-D74B-B578-51823DB6D3B2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EEC9AF-C9AA-B141-882F-5C7F91C14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B0BDD3-A41D-9D4C-A111-AA393CB28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0C2F-3660-AC4C-84F3-B39A47A8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4D59DF9F-16F3-FB43-AB4E-ED1686479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8B124F-864F-3440-A7AD-0173E553F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56" y="637954"/>
            <a:ext cx="6037023" cy="1476763"/>
          </a:xfrm>
        </p:spPr>
        <p:txBody>
          <a:bodyPr/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Наша армия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6273DE5-FCF5-7D42-97A9-EECC63564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56" y="2433693"/>
            <a:ext cx="6037023" cy="3190081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ФЕВРАЛЯ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0">
            <a:extLst>
              <a:ext uri="{FF2B5EF4-FFF2-40B4-BE49-F238E27FC236}">
                <a16:creationId xmlns:a16="http://schemas.microsoft.com/office/drawing/2014/main" xmlns="" id="{44338073-BEFE-0449-B8C9-C619FDD75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979013-FA12-8543-A0A7-BCEB2E975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армия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F059A4-FE4C-0749-ABD9-CE7E9265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Low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, serif"/>
              </a:rPr>
              <a:t>Пограничники, лётчики, моряки и другие военные - это военнослужащие Российской армии. Российских военных называют защитниками Отечества, так как главная задача Российской Армии защищать.</a:t>
            </a:r>
          </a:p>
          <a:p>
            <a:pPr marL="0" indent="0" algn="justLow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, serif"/>
              </a:rPr>
              <a:t>В армии служат самые достойные, сильные, мужественные и смелые. Служба в армии – почётная обязанность каждого российского мужчины.</a:t>
            </a:r>
            <a:endParaRPr lang="ru-RU" b="0" i="0">
              <a:solidFill>
                <a:srgbClr val="000000"/>
              </a:solidFill>
              <a:effectLst/>
              <a:latin typeface="Open Sans"/>
            </a:endParaRPr>
          </a:p>
          <a:p>
            <a:pPr marL="0" indent="0" algn="justLow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, serif"/>
              </a:rPr>
              <a:t>Когда вы, мальчики, вырастите, то тоже будете служить в армии. Будете хорошими защитниками нашей Родины.</a:t>
            </a:r>
            <a:endParaRPr lang="ru-RU" b="0" i="0">
              <a:solidFill>
                <a:srgbClr val="000000"/>
              </a:solidFill>
              <a:effectLst/>
              <a:latin typeface="Open Sans"/>
            </a:endParaRPr>
          </a:p>
          <a:p>
            <a:pPr marL="0" indent="0" algn="justLow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>
            <a:extLst>
              <a:ext uri="{FF2B5EF4-FFF2-40B4-BE49-F238E27FC236}">
                <a16:creationId xmlns:a16="http://schemas.microsoft.com/office/drawing/2014/main" xmlns="" id="{86BC603C-4260-D449-886B-88A7E1016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83FE0B-E516-5B4E-8F12-3F185FCA0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05" y="608408"/>
            <a:ext cx="6524846" cy="5641182"/>
          </a:xfrm>
        </p:spPr>
        <p:txBody>
          <a:bodyPr/>
          <a:lstStyle/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армии страну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Папа защищает.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 границе он войну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дом наш не пускает.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Скоро вырасту большим,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Сам как папа стану.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Вот тогда я вместе с ним 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 границу встану.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пока не могут взять 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армию ребенка,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Но могу я защищать нашего котенка.</a:t>
            </a:r>
          </a:p>
          <a:p>
            <a:pPr marL="0" indent="0" algn="ctr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D5DC49D5-B868-FC4D-9130-E56602472F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0"/>
          <a:stretch/>
        </p:blipFill>
        <p:spPr>
          <a:xfrm>
            <a:off x="6703220" y="171914"/>
            <a:ext cx="4343744" cy="65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640E6F5D-54D3-DD43-9ACB-A3B8481D9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1FC771-6148-7D44-9584-7907EB47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122" y="1236034"/>
            <a:ext cx="7349756" cy="4927637"/>
          </a:xfrm>
        </p:spPr>
        <p:txBody>
          <a:bodyPr/>
          <a:lstStyle/>
          <a:p>
            <a:pPr marL="0" indent="0" algn="justLow">
              <a:buNone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представлений о празднике «День защитника Отечества».</a:t>
            </a:r>
          </a:p>
          <a:p>
            <a:pPr marL="0" indent="0" algn="justLow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buNone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Познакомить с определением «Российская армия», показать значимость армии для каждого человека; </a:t>
            </a:r>
          </a:p>
          <a:p>
            <a:pPr marL="0" indent="0" algn="justLow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различных родах войск;</a:t>
            </a:r>
          </a:p>
          <a:p>
            <a:pPr marL="0" indent="0" algn="justLow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зашитникам нашей Родины.</a:t>
            </a:r>
          </a:p>
        </p:txBody>
      </p:sp>
    </p:spTree>
    <p:extLst>
      <p:ext uri="{BB962C8B-B14F-4D97-AF65-F5344CB8AC3E}">
        <p14:creationId xmlns:p14="http://schemas.microsoft.com/office/powerpoint/2010/main" val="15497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0">
            <a:extLst>
              <a:ext uri="{FF2B5EF4-FFF2-40B4-BE49-F238E27FC236}">
                <a16:creationId xmlns:a16="http://schemas.microsoft.com/office/drawing/2014/main" xmlns="" id="{55CBB74F-BB26-484F-B686-75C70EFE6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C40AF4-75DC-D847-94A7-ECAB33DC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580" y="331391"/>
            <a:ext cx="5807149" cy="1325563"/>
          </a:xfrm>
        </p:spPr>
        <p:txBody>
          <a:bodyPr/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Наша армия родная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30481C-2F5B-2449-BC23-F1F898482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06" y="1387494"/>
            <a:ext cx="10470024" cy="1124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люди, которые защищают свой народ, свою Родину от врагов.</a:t>
            </a:r>
          </a:p>
          <a:p>
            <a:pPr marL="0" indent="0" algn="ctr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BCF7A825-A458-D343-BB9F-4570A6ACA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28" y="2248500"/>
            <a:ext cx="8485180" cy="44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>
            <a:extLst>
              <a:ext uri="{FF2B5EF4-FFF2-40B4-BE49-F238E27FC236}">
                <a16:creationId xmlns:a16="http://schemas.microsoft.com/office/drawing/2014/main" xmlns="" id="{5F403498-711D-D643-99E4-7B31B2DD9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392741-8E97-2F4C-8198-7E05DE54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946" y="739156"/>
            <a:ext cx="6179287" cy="53796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Армия нужна стране, 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враг не лез извне,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пересекал границы,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Над людьми не мог глумиться.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 поэтому все мы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Уважать ее должны!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Наша армия сильна,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Родине верна!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Для мужчин, коль доблесть есть,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ней служить и долг, и честь! 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(О.Емельянова)</a:t>
            </a:r>
          </a:p>
          <a:p>
            <a:pPr marL="0" indent="0" algn="ctr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0AC581F6-96A9-4742-9EA0-0CF5E9ADA8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33" y="354626"/>
            <a:ext cx="3252642" cy="61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9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0">
            <a:extLst>
              <a:ext uri="{FF2B5EF4-FFF2-40B4-BE49-F238E27FC236}">
                <a16:creationId xmlns:a16="http://schemas.microsoft.com/office/drawing/2014/main" xmlns="" id="{85C33483-547E-4241-87CE-2A8D92BB3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2A043D1E-3858-CD47-A6E0-7091EA57F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18" y="719666"/>
            <a:ext cx="6039915" cy="541866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500FD57-B8FD-AF45-8FBD-5B1693B297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167" y="853782"/>
            <a:ext cx="5027873" cy="270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Кто служит в армии?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7115462-6FDD-FC4B-8E15-721902DC3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24" y="3697231"/>
            <a:ext cx="5665380" cy="1208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отгадай загадку</a:t>
            </a:r>
          </a:p>
        </p:txBody>
      </p:sp>
    </p:spTree>
    <p:extLst>
      <p:ext uri="{BB962C8B-B14F-4D97-AF65-F5344CB8AC3E}">
        <p14:creationId xmlns:p14="http://schemas.microsoft.com/office/powerpoint/2010/main" val="352957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E9AC84FF-D3D0-B045-A462-78E64C99B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13538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4E6130-6843-BB40-A802-5058794B4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933" y="749079"/>
            <a:ext cx="5181600" cy="4351338"/>
          </a:xfrm>
        </p:spPr>
        <p:txBody>
          <a:bodyPr/>
          <a:lstStyle/>
          <a:p>
            <a:pPr marL="0" indent="0" algn="justLow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Он на страже рубежей </a:t>
            </a:r>
          </a:p>
          <a:p>
            <a:pPr marL="0" indent="0" algn="justLow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День и ночь в дозоре,</a:t>
            </a:r>
          </a:p>
          <a:p>
            <a:pPr marL="0" indent="0" algn="justLow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Охраняет он страну</a:t>
            </a:r>
          </a:p>
          <a:p>
            <a:pPr marL="0" indent="0" algn="justLow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От беды и горя.</a:t>
            </a:r>
          </a:p>
          <a:p>
            <a:pPr marL="0" indent="0" algn="justLow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Друг – собака у него,</a:t>
            </a:r>
          </a:p>
          <a:p>
            <a:pPr marL="0" indent="0" algn="justLow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Он в стрельбе отличник,</a:t>
            </a:r>
          </a:p>
          <a:p>
            <a:pPr marL="0" indent="0" algn="justLow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 автоматом на плече – </a:t>
            </a:r>
          </a:p>
          <a:p>
            <a:pPr marL="0" indent="0" algn="justLow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Это … (Пограничник)</a:t>
            </a:r>
          </a:p>
          <a:p>
            <a:pPr marL="0" indent="0" algn="justLow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E8A21B5-A6B8-EC4B-8386-B0C36B2C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6686" y="1121218"/>
            <a:ext cx="3734687" cy="4351338"/>
          </a:xfrm>
        </p:spPr>
        <p:txBody>
          <a:bodyPr/>
          <a:lstStyle/>
          <a:p>
            <a:pPr marL="0" indent="0" algn="justLow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Пограничники – это солдаты, которые охраняют границу. Они первыми встречают вражеские войска, когда переходят границу.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BA301A72-F61F-6F4E-AD0B-1FF9334E1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r="4866" b="2479"/>
          <a:stretch/>
        </p:blipFill>
        <p:spPr>
          <a:xfrm>
            <a:off x="7375445" y="0"/>
            <a:ext cx="4816555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69D04D-13D7-4849-A1E3-93B90968B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0147" y="669334"/>
            <a:ext cx="4185684" cy="3849503"/>
          </a:xfrm>
        </p:spPr>
        <p:txBody>
          <a:bodyPr/>
          <a:lstStyle/>
          <a:p>
            <a:pPr marL="0" indent="0" algn="justLow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на мостике стоит </a:t>
            </a:r>
          </a:p>
          <a:p>
            <a:pPr marL="0" indent="0" algn="justLow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имеет грозный вид, </a:t>
            </a:r>
          </a:p>
          <a:p>
            <a:pPr marL="0" indent="0" algn="justLow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Управляет кораблём, </a:t>
            </a:r>
          </a:p>
          <a:p>
            <a:pPr marL="0" indent="0" algn="justLow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бинокль всегда при нём. </a:t>
            </a:r>
            <a:r>
              <a:rPr lang="ru-RU" b="0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(капитан)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45AD249-E7C1-EC42-A01D-9A011F4F8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299" y="4050710"/>
            <a:ext cx="5304872" cy="2328826"/>
          </a:xfrm>
        </p:spPr>
        <p:txBody>
          <a:bodyPr/>
          <a:lstStyle/>
          <a:p>
            <a:pPr marL="0" indent="0" algn="justLow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Морские просторы нашей Родины защищают военные корабли. Там служат моряки, среди них есть и капитаны.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2101831E-F465-0446-8FDB-5847F818C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3" y="78006"/>
            <a:ext cx="4013789" cy="395857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F6E7B0-71A6-8C4D-8BBD-0852E70D8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8404" y="4126653"/>
            <a:ext cx="5181600" cy="2653340"/>
          </a:xfrm>
        </p:spPr>
        <p:txBody>
          <a:bodyPr/>
          <a:lstStyle/>
          <a:p>
            <a:pPr marL="0" indent="0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небесах стальная птица –</a:t>
            </a:r>
          </a:p>
          <a:p>
            <a:pPr marL="0" indent="0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быстрее звука мчится.</a:t>
            </a:r>
          </a:p>
          <a:p>
            <a:pPr marL="0" indent="0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 штурман и наводчик</a:t>
            </a:r>
          </a:p>
          <a:p>
            <a:pPr marL="0" indent="0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Ведёт её военный … </a:t>
            </a:r>
            <a:r>
              <a:rPr lang="ru-RU" b="0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(лётчик)</a:t>
            </a: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19E83713-BD56-C442-A7A6-9D92103BF9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10" y="78006"/>
            <a:ext cx="4519644" cy="67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1CF35384-678F-6543-8079-985EF9414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" y="65716"/>
            <a:ext cx="4529151" cy="664491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18DCF961-1DC8-5D45-A2D7-6A882C723E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175" r="2880" b="6230"/>
          <a:stretch/>
        </p:blipFill>
        <p:spPr>
          <a:xfrm>
            <a:off x="8107326" y="1182872"/>
            <a:ext cx="4015244" cy="5645058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B2F100-06D9-B844-90BB-FCD983270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5188" y="4005401"/>
            <a:ext cx="5181600" cy="2584851"/>
          </a:xfrm>
        </p:spPr>
        <p:txBody>
          <a:bodyPr/>
          <a:lstStyle/>
          <a:p>
            <a:pPr marL="0" indent="0" algn="justLow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сухопутных войсках служат пехотинцы, артиллеристы, ракетчики, танкисты. Ещё в сухопутных войсках служат связисты, минёры, военные строители.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335</Words>
  <Application>Microsoft Office PowerPoint</Application>
  <PresentationFormat>Широкоэкранный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Times New Roman</vt:lpstr>
      <vt:lpstr>Times New Roman, serif</vt:lpstr>
      <vt:lpstr>Тема Office</vt:lpstr>
      <vt:lpstr>Наша армия</vt:lpstr>
      <vt:lpstr>Презентация PowerPoint</vt:lpstr>
      <vt:lpstr>Наша армия родная</vt:lpstr>
      <vt:lpstr>Презентация PowerPoint</vt:lpstr>
      <vt:lpstr>Кто служит в армии?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Российская армия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Леонтьева</dc:creator>
  <cp:lastModifiedBy>User_</cp:lastModifiedBy>
  <cp:revision>5</cp:revision>
  <dcterms:created xsi:type="dcterms:W3CDTF">2021-02-08T05:05:44Z</dcterms:created>
  <dcterms:modified xsi:type="dcterms:W3CDTF">2022-02-12T16:51:33Z</dcterms:modified>
</cp:coreProperties>
</file>