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1" r:id="rId5"/>
    <p:sldId id="273" r:id="rId6"/>
    <p:sldId id="272" r:id="rId7"/>
    <p:sldId id="275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8F13"/>
    <a:srgbClr val="FFCC99"/>
    <a:srgbClr val="FFCC66"/>
    <a:srgbClr val="000000"/>
    <a:srgbClr val="CFDEB0"/>
    <a:srgbClr val="502800"/>
    <a:srgbClr val="E6BA1A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0"/>
            <a:ext cx="16208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3875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8238" y="5238750"/>
            <a:ext cx="16208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26"/>
          <p:cNvGrpSpPr>
            <a:grpSpLocks/>
          </p:cNvGrpSpPr>
          <p:nvPr userDrawn="1"/>
        </p:nvGrpSpPr>
        <p:grpSpPr bwMode="auto">
          <a:xfrm>
            <a:off x="1439863" y="0"/>
            <a:ext cx="6264275" cy="657225"/>
            <a:chOff x="1439652" y="0"/>
            <a:chExt cx="6264696" cy="656692"/>
          </a:xfrm>
        </p:grpSpPr>
        <p:pic>
          <p:nvPicPr>
            <p:cNvPr id="9" name="Рисунок 24" descr="11.pn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1439652" y="0"/>
              <a:ext cx="3132348" cy="65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25" descr="11.pn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4572000" y="0"/>
              <a:ext cx="3132348" cy="65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27"/>
          <p:cNvGrpSpPr>
            <a:grpSpLocks/>
          </p:cNvGrpSpPr>
          <p:nvPr userDrawn="1"/>
        </p:nvGrpSpPr>
        <p:grpSpPr bwMode="auto">
          <a:xfrm flipV="1">
            <a:off x="1439863" y="6200775"/>
            <a:ext cx="6264275" cy="657225"/>
            <a:chOff x="1439652" y="0"/>
            <a:chExt cx="6264696" cy="656692"/>
          </a:xfrm>
        </p:grpSpPr>
        <p:pic>
          <p:nvPicPr>
            <p:cNvPr id="12" name="Рисунок 28" descr="11.pn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1439652" y="0"/>
              <a:ext cx="3132348" cy="65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29" descr="11.pn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4572000" y="0"/>
              <a:ext cx="3132348" cy="65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sz="60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>
              <a:buNone/>
              <a:defRPr sz="32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BFB-2517-4D64-8BDD-12C5EBB213E1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5D44-CF77-4361-BEF1-EDC635534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50DD-5858-47D5-BA67-47DA69912282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54FBC-6957-474A-ACF0-EA49E8690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FF106-8FC7-48F3-BB1D-FEBA6D6229D5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9CB4-3280-4C21-A018-3428E638F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74136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233488"/>
            <a:ext cx="3781425" cy="511175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05375" y="1233488"/>
            <a:ext cx="3781425" cy="511175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9E1B-5360-4055-B733-91EED8AD5156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1786-87CB-4EE1-8762-C020246D4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74136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71550" y="1233488"/>
            <a:ext cx="7715250" cy="24796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71550" y="3865563"/>
            <a:ext cx="7715250" cy="24796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E7DB-9C8C-4E8C-875B-2794C0E21027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54B1-0969-4E93-BB10-33784F68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32756"/>
            <a:ext cx="7920000" cy="5112568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00C4-9F70-4040-8FE2-D739C62BC65B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C813-6864-425F-AD0E-8D3B3E256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1" y="4406900"/>
            <a:ext cx="7415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611" y="2906713"/>
            <a:ext cx="7415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AF31-1DFE-44BA-BE3D-6B61DBD92C1E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1467-AA72-46CE-8F4A-56480154C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162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8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55E2-CC31-4A3D-AB48-C8891D8972F4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929F-20BA-4EE4-BCAB-961720C9F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62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5162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6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68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2FED6-07C5-4205-9221-82CE3800A3F8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2CF6E-EFCB-41D4-BD26-1C9448825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F633-F9EB-481A-B51E-189B55C24291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032E-A0D1-424A-A86B-BB1B68838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A1D61-5D4E-4EFE-869C-FC7482EB6032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16D6-2FFD-422C-8E9A-FE17C268B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23859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23859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FA261-C739-4A52-82A2-35C9153CAD7E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8E676-2BD9-41EE-8D6F-E9ECF81C5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0952-FB53-40C5-B828-AB8D1570065B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ADB84-FCF5-4DE1-A992-5A86B8AFB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71525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233488"/>
            <a:ext cx="77152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8F8ACA-C34C-4ECA-BDF1-5B06E3CAD9E0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18F42B-7559-45E3-8D9D-254C5E192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7" descr="Рисунок2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5028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502800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5028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028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028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028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502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g4.hostingpics.net/pics/466742kq5sqg1h.gif" TargetMode="External"/><Relationship Id="rId3" Type="http://schemas.openxmlformats.org/officeDocument/2006/relationships/hyperlink" Target="http://videouroki.net/filecom.php?fileid=98672248" TargetMode="External"/><Relationship Id="rId7" Type="http://schemas.openxmlformats.org/officeDocument/2006/relationships/hyperlink" Target="http://www.playcast.ru/uploads/2013/09/07/6036579.jpg" TargetMode="External"/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dn.imhonet.ru/0/tmp_user_files/9d/00/9d00a4bd88022c66c0bd130388d8406d/xlarge/ad7a97a6a946d663c121a42d62aa74f7.jpg" TargetMode="External"/><Relationship Id="rId5" Type="http://schemas.openxmlformats.org/officeDocument/2006/relationships/hyperlink" Target="http://ejka.ru/blog/schitalki/2311.html" TargetMode="External"/><Relationship Id="rId4" Type="http://schemas.openxmlformats.org/officeDocument/2006/relationships/hyperlink" Target="http://zanimatika.narod.ru/Narabotki6_3_2.htm" TargetMode="External"/><Relationship Id="rId9" Type="http://schemas.openxmlformats.org/officeDocument/2006/relationships/hyperlink" Target="http://www.pisga.org.il/reshet/eshkolasd/userfiles/image/%EE%F9%F4%E7%E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subTitle" idx="4294967295"/>
          </p:nvPr>
        </p:nvSpPr>
        <p:spPr>
          <a:xfrm>
            <a:off x="1439863" y="4195773"/>
            <a:ext cx="6400800" cy="235425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Ржаксинская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 №2                                        им. Г. А. Пономарёва»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Макарова Елена Ивановна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362" name="Rectangle 5"/>
          <p:cNvSpPr>
            <a:spLocks noGrp="1"/>
          </p:cNvSpPr>
          <p:nvPr>
            <p:ph type="ctrTitle" idx="4294967295"/>
          </p:nvPr>
        </p:nvSpPr>
        <p:spPr>
          <a:xfrm>
            <a:off x="539750" y="1347759"/>
            <a:ext cx="7772400" cy="2398742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милосердия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9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«Забота о старших»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Зубова Г.Д. Уроки милосердия)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0700" y="946116"/>
            <a:ext cx="7970900" cy="5399208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  Мама — это значит нежность,</a:t>
            </a:r>
            <a:br>
              <a:rPr lang="ru-RU" dirty="0" smtClean="0"/>
            </a:br>
            <a:r>
              <a:rPr lang="ru-RU" dirty="0" smtClean="0"/>
              <a:t>Это ласка, доброта,</a:t>
            </a:r>
            <a:br>
              <a:rPr lang="ru-RU" dirty="0" smtClean="0"/>
            </a:br>
            <a:r>
              <a:rPr lang="ru-RU" dirty="0" smtClean="0"/>
              <a:t>Мама — это безмятежность,</a:t>
            </a:r>
            <a:br>
              <a:rPr lang="ru-RU" dirty="0" smtClean="0"/>
            </a:br>
            <a:r>
              <a:rPr lang="ru-RU" dirty="0" smtClean="0"/>
              <a:t>Это радость, красота!</a:t>
            </a:r>
            <a:br>
              <a:rPr lang="ru-RU" dirty="0" smtClean="0"/>
            </a:br>
            <a:r>
              <a:rPr lang="ru-RU" dirty="0" smtClean="0"/>
              <a:t>Мама — это на ночь сказка,</a:t>
            </a:r>
            <a:br>
              <a:rPr lang="ru-RU" dirty="0" smtClean="0"/>
            </a:br>
            <a:r>
              <a:rPr lang="ru-RU" dirty="0" smtClean="0"/>
              <a:t>Это утренний рассвет,</a:t>
            </a:r>
            <a:br>
              <a:rPr lang="ru-RU" dirty="0" smtClean="0"/>
            </a:br>
            <a:r>
              <a:rPr lang="ru-RU" dirty="0" smtClean="0"/>
              <a:t>Мама — в трудный час подсказка,</a:t>
            </a:r>
            <a:br>
              <a:rPr lang="ru-RU" dirty="0" smtClean="0"/>
            </a:br>
            <a:r>
              <a:rPr lang="ru-RU" dirty="0" smtClean="0"/>
              <a:t>Это мудрость и совет!  </a:t>
            </a:r>
            <a:br>
              <a:rPr lang="ru-RU" dirty="0" smtClean="0"/>
            </a:br>
            <a:r>
              <a:rPr lang="ru-RU" dirty="0" smtClean="0"/>
              <a:t>Мама — это зелень лета,</a:t>
            </a:r>
            <a:br>
              <a:rPr lang="ru-RU" dirty="0" smtClean="0"/>
            </a:br>
            <a:r>
              <a:rPr lang="ru-RU" dirty="0" smtClean="0"/>
              <a:t>Это снег, осенний лист,</a:t>
            </a:r>
            <a:br>
              <a:rPr lang="ru-RU" dirty="0" smtClean="0"/>
            </a:br>
            <a:r>
              <a:rPr lang="ru-RU" dirty="0" smtClean="0"/>
              <a:t>Мама — это лучик света,</a:t>
            </a:r>
            <a:br>
              <a:rPr lang="ru-RU" dirty="0" smtClean="0"/>
            </a:br>
            <a:r>
              <a:rPr lang="ru-RU" dirty="0" smtClean="0"/>
              <a:t>Мама — это значит ЖИЗНЬ!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Елена\Desktop\ФОТОГРАФИИ\напечатать фотки\P6079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00" y="1384272"/>
            <a:ext cx="2811501" cy="2108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Папа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0699" y="1232756"/>
            <a:ext cx="8223301" cy="51125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Папу крепко обниму я</a:t>
            </a:r>
          </a:p>
          <a:p>
            <a:pPr>
              <a:buNone/>
            </a:pPr>
            <a:r>
              <a:rPr lang="ru-RU" dirty="0" smtClean="0"/>
              <a:t>И на ушко прошепчу:</a:t>
            </a:r>
          </a:p>
          <a:p>
            <a:pPr>
              <a:buFontTx/>
              <a:buChar char="-"/>
            </a:pPr>
            <a:r>
              <a:rPr lang="ru-RU" dirty="0" smtClean="0"/>
              <a:t>Мой папочка, милый,</a:t>
            </a:r>
          </a:p>
          <a:p>
            <a:pPr>
              <a:buNone/>
            </a:pPr>
            <a:r>
              <a:rPr lang="ru-RU" dirty="0" smtClean="0"/>
              <a:t>Тебя я люблю!</a:t>
            </a:r>
          </a:p>
          <a:p>
            <a:pPr>
              <a:buNone/>
            </a:pPr>
            <a:r>
              <a:rPr lang="ru-RU" dirty="0" smtClean="0"/>
              <a:t>Ты самый заботливый,</a:t>
            </a:r>
          </a:p>
          <a:p>
            <a:pPr>
              <a:buNone/>
            </a:pPr>
            <a:r>
              <a:rPr lang="ru-RU" dirty="0" smtClean="0"/>
              <a:t>Самый родной,</a:t>
            </a:r>
          </a:p>
          <a:p>
            <a:pPr>
              <a:buNone/>
            </a:pPr>
            <a:r>
              <a:rPr lang="ru-RU" dirty="0" smtClean="0"/>
              <a:t>Ты добрый, ты лучший</a:t>
            </a:r>
          </a:p>
          <a:p>
            <a:pPr>
              <a:buNone/>
            </a:pPr>
            <a:r>
              <a:rPr lang="ru-RU" dirty="0" smtClean="0"/>
              <a:t>И ты только мой!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Елена\Desktop\ФОТОГРАФИИ\1 сентября Димы\P9020085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302260" y="1347759"/>
            <a:ext cx="3201599" cy="4268799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dirty="0" smtClean="0"/>
              <a:t>Бабушка </a:t>
            </a:r>
          </a:p>
        </p:txBody>
      </p:sp>
      <p:sp>
        <p:nvSpPr>
          <p:cNvPr id="1638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719138" y="1233488"/>
            <a:ext cx="4802200" cy="511175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</a:t>
            </a:r>
            <a:r>
              <a:rPr lang="ru-RU" sz="2400" dirty="0" smtClean="0"/>
              <a:t>У бабушки - руки волшебные,</a:t>
            </a:r>
            <a:br>
              <a:rPr lang="ru-RU" sz="2400" dirty="0" smtClean="0"/>
            </a:br>
            <a:r>
              <a:rPr lang="ru-RU" sz="2400" dirty="0" smtClean="0"/>
              <a:t>А может быть, просто искусные?</a:t>
            </a:r>
            <a:br>
              <a:rPr lang="ru-RU" sz="2400" dirty="0" smtClean="0"/>
            </a:br>
            <a:r>
              <a:rPr lang="ru-RU" sz="2400" dirty="0" smtClean="0"/>
              <a:t>Решают дела ежедневные</a:t>
            </a:r>
            <a:br>
              <a:rPr lang="ru-RU" sz="2400" dirty="0" smtClean="0"/>
            </a:br>
            <a:r>
              <a:rPr lang="ru-RU" sz="2400" dirty="0" smtClean="0"/>
              <a:t>И блинчики стряпают вкусные!</a:t>
            </a:r>
            <a:br>
              <a:rPr lang="ru-RU" sz="2400" dirty="0" smtClean="0"/>
            </a:br>
            <a:r>
              <a:rPr lang="ru-RU" sz="2400" dirty="0" smtClean="0"/>
              <a:t>Чаёк и варенье душистое,</a:t>
            </a:r>
            <a:br>
              <a:rPr lang="ru-RU" sz="2400" dirty="0" smtClean="0"/>
            </a:br>
            <a:r>
              <a:rPr lang="ru-RU" sz="2400" dirty="0" smtClean="0"/>
              <a:t>Всегда ждут нас в доме у бабушки!</a:t>
            </a:r>
            <a:br>
              <a:rPr lang="ru-RU" sz="2400" dirty="0" smtClean="0"/>
            </a:br>
            <a:r>
              <a:rPr lang="ru-RU" sz="2400" dirty="0" smtClean="0"/>
              <a:t>Это счастье - большое, лучистое- </a:t>
            </a:r>
            <a:br>
              <a:rPr lang="ru-RU" sz="2400" dirty="0" smtClean="0"/>
            </a:br>
            <a:r>
              <a:rPr lang="ru-RU" sz="2400" dirty="0" smtClean="0"/>
              <a:t>Быть рядом с любимою бабушкой!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dirty="0" smtClean="0"/>
          </a:p>
        </p:txBody>
      </p:sp>
      <p:pic>
        <p:nvPicPr>
          <p:cNvPr id="5122" name="Picture 2" descr="C:\Users\Елена\Desktop\ФОТОГРАФИИ\1 сентября и свадьба Леши\P9012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364" y="1384272"/>
            <a:ext cx="3354363" cy="4472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Дедушка</a:t>
            </a:r>
            <a:endParaRPr lang="ru-RU" smtClean="0"/>
          </a:p>
        </p:txBody>
      </p:sp>
      <p:sp>
        <p:nvSpPr>
          <p:cNvPr id="17411" name="Rectangle 4"/>
          <p:cNvSpPr>
            <a:spLocks noGrp="1"/>
          </p:cNvSpPr>
          <p:nvPr>
            <p:ph type="body" sz="half" idx="2"/>
          </p:nvPr>
        </p:nvSpPr>
        <p:spPr>
          <a:xfrm>
            <a:off x="4060818" y="946116"/>
            <a:ext cx="5083182" cy="539912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400" dirty="0" smtClean="0"/>
              <a:t>Может он в футбол играть, </a:t>
            </a:r>
            <a:br>
              <a:rPr lang="ru-RU" sz="2400" dirty="0" smtClean="0"/>
            </a:br>
            <a:r>
              <a:rPr lang="ru-RU" sz="2400" dirty="0" smtClean="0"/>
              <a:t>Может книжку мне читать, </a:t>
            </a:r>
            <a:br>
              <a:rPr lang="ru-RU" sz="2400" dirty="0" smtClean="0"/>
            </a:br>
            <a:r>
              <a:rPr lang="ru-RU" sz="2400" dirty="0" smtClean="0"/>
              <a:t>Может суп мне разогреть, </a:t>
            </a:r>
            <a:br>
              <a:rPr lang="ru-RU" sz="2400" dirty="0" smtClean="0"/>
            </a:br>
            <a:r>
              <a:rPr lang="ru-RU" sz="2400" dirty="0" smtClean="0"/>
              <a:t>Может мультик посмотреть,</a:t>
            </a:r>
          </a:p>
          <a:p>
            <a:pPr>
              <a:buNone/>
            </a:pPr>
            <a:r>
              <a:rPr lang="ru-RU" sz="2400" dirty="0" smtClean="0"/>
              <a:t>     Может поиграть он в шашки, </a:t>
            </a:r>
            <a:br>
              <a:rPr lang="ru-RU" sz="2400" dirty="0" smtClean="0"/>
            </a:br>
            <a:r>
              <a:rPr lang="ru-RU" sz="2400" dirty="0" smtClean="0"/>
              <a:t>Может даже вымыть чашки, </a:t>
            </a:r>
            <a:br>
              <a:rPr lang="ru-RU" sz="2400" dirty="0" smtClean="0"/>
            </a:br>
            <a:r>
              <a:rPr lang="ru-RU" sz="2400" dirty="0" smtClean="0"/>
              <a:t>Может рисовать машинки, </a:t>
            </a:r>
            <a:br>
              <a:rPr lang="ru-RU" sz="2400" dirty="0" smtClean="0"/>
            </a:br>
            <a:r>
              <a:rPr lang="ru-RU" sz="2400" dirty="0" smtClean="0"/>
              <a:t>Может собирать картинки,</a:t>
            </a:r>
          </a:p>
          <a:p>
            <a:pPr>
              <a:buNone/>
            </a:pPr>
            <a:r>
              <a:rPr lang="ru-RU" sz="2400" dirty="0" smtClean="0"/>
              <a:t>     Может прокатить меня </a:t>
            </a:r>
            <a:br>
              <a:rPr lang="ru-RU" sz="2400" dirty="0" smtClean="0"/>
            </a:br>
            <a:r>
              <a:rPr lang="ru-RU" sz="2400" dirty="0" smtClean="0"/>
              <a:t>Вместо быстрого коня. </a:t>
            </a:r>
            <a:br>
              <a:rPr lang="ru-RU" sz="2400" dirty="0" smtClean="0"/>
            </a:br>
            <a:r>
              <a:rPr lang="ru-RU" sz="2400" dirty="0" smtClean="0"/>
              <a:t>Может рыбу он ловить, </a:t>
            </a:r>
            <a:br>
              <a:rPr lang="ru-RU" sz="2400" dirty="0" smtClean="0"/>
            </a:br>
            <a:r>
              <a:rPr lang="ru-RU" sz="2400" dirty="0" smtClean="0"/>
              <a:t>Кран на кухне починить.</a:t>
            </a:r>
          </a:p>
          <a:p>
            <a:pPr>
              <a:buNone/>
            </a:pPr>
            <a:r>
              <a:rPr lang="ru-RU" sz="2400" dirty="0" smtClean="0"/>
              <a:t>     Для меня всегда герой – </a:t>
            </a:r>
            <a:br>
              <a:rPr lang="ru-RU" sz="2400" dirty="0" smtClean="0"/>
            </a:br>
            <a:r>
              <a:rPr lang="ru-RU" sz="2400" dirty="0" smtClean="0"/>
              <a:t>Дедушка лучший мой!</a:t>
            </a:r>
          </a:p>
          <a:p>
            <a:pPr>
              <a:buFont typeface="Arial" charset="0"/>
              <a:buNone/>
            </a:pPr>
            <a:endParaRPr lang="ru-RU" sz="2000" dirty="0" smtClean="0"/>
          </a:p>
        </p:txBody>
      </p:sp>
      <p:pic>
        <p:nvPicPr>
          <p:cNvPr id="2050" name="Picture 2" descr="C:\Users\Елена\Desktop\ФОТОГРАФИИ\в гостях у мамы\P22343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674" y="2333610"/>
            <a:ext cx="3213144" cy="2399117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741362"/>
          </a:xfrm>
        </p:spPr>
        <p:txBody>
          <a:bodyPr/>
          <a:lstStyle/>
          <a:p>
            <a:r>
              <a:rPr lang="ru-RU" b="1" smtClean="0"/>
              <a:t>Правила поведения в семье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971550" y="1233488"/>
            <a:ext cx="7715250" cy="511175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 algn="ctr">
              <a:buFont typeface="Arial" charset="0"/>
              <a:buChar char="•"/>
            </a:pPr>
            <a:r>
              <a:rPr lang="ru-RU" smtClean="0"/>
              <a:t>Уважайте старших</a:t>
            </a:r>
          </a:p>
          <a:p>
            <a:pPr algn="ctr">
              <a:buFont typeface="Arial" charset="0"/>
              <a:buChar char="•"/>
            </a:pPr>
            <a:r>
              <a:rPr lang="ru-RU" smtClean="0"/>
              <a:t>Помогайте по дому</a:t>
            </a:r>
          </a:p>
          <a:p>
            <a:pPr algn="ctr">
              <a:buFont typeface="Arial" charset="0"/>
              <a:buChar char="•"/>
            </a:pPr>
            <a:r>
              <a:rPr lang="ru-RU" smtClean="0"/>
              <a:t>Любую работу делайте  сообща</a:t>
            </a:r>
          </a:p>
          <a:p>
            <a:pPr algn="ctr">
              <a:buFont typeface="Arial" charset="0"/>
              <a:buChar char="•"/>
            </a:pPr>
            <a:r>
              <a:rPr lang="ru-RU" smtClean="0"/>
              <a:t>Понимайте друг друга</a:t>
            </a:r>
          </a:p>
          <a:p>
            <a:pPr algn="ctr">
              <a:buFont typeface="Arial" charset="0"/>
              <a:buChar char="•"/>
            </a:pPr>
            <a:r>
              <a:rPr lang="ru-RU" smtClean="0"/>
              <a:t>Заботьтесь о близких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741362"/>
          </a:xfrm>
        </p:spPr>
        <p:txBody>
          <a:bodyPr/>
          <a:lstStyle/>
          <a:p>
            <a:r>
              <a:rPr lang="ru-RU" dirty="0" smtClean="0"/>
              <a:t>Мои родные</a:t>
            </a:r>
          </a:p>
        </p:txBody>
      </p:sp>
      <p:pic>
        <p:nvPicPr>
          <p:cNvPr id="3074" name="Picture 2" descr="C:\Users\Елена\Desktop\ФОТОГРАФИИ\День рождения 8 лет\P4134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17" t="17236" r="7061"/>
          <a:stretch>
            <a:fillRect/>
          </a:stretch>
        </p:blipFill>
        <p:spPr bwMode="auto">
          <a:xfrm>
            <a:off x="1943064" y="1603350"/>
            <a:ext cx="6670733" cy="4741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260350"/>
            <a:ext cx="7715250" cy="741363"/>
          </a:xfrm>
        </p:spPr>
        <p:txBody>
          <a:bodyPr/>
          <a:lstStyle/>
          <a:p>
            <a:r>
              <a:rPr lang="ru-RU" smtClean="0">
                <a:solidFill>
                  <a:srgbClr val="CFDEB0"/>
                </a:solidFill>
              </a:rPr>
              <a:t>Источники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233488"/>
            <a:ext cx="8640763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b="1" smtClean="0">
                <a:solidFill>
                  <a:srgbClr val="CFDEB0"/>
                </a:solidFill>
                <a:latin typeface="Times New Roman" pitchFamily="18" charset="0"/>
              </a:rPr>
              <a:t>Зубова Г.Д. Уроки милосердия: Учебное пособие для уч-ся 2 классов, Тамбов ОАО «Издательский дом «Мичуринск», 2014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b="1" smtClean="0">
                <a:solidFill>
                  <a:srgbClr val="CFDEB0"/>
                </a:solidFill>
                <a:latin typeface="Times New Roman" pitchFamily="18" charset="0"/>
              </a:rPr>
              <a:t>Источник шаблона: Курбанова Ирина Борисовна, учитель информатики и ИКТ ГБОУ школы № 594 Санкт-Петербурга. Сайт </a:t>
            </a:r>
            <a:r>
              <a:rPr lang="en-US" sz="1800" b="1" smtClean="0">
                <a:solidFill>
                  <a:srgbClr val="CFDEB0"/>
                </a:solidFill>
                <a:latin typeface="Times New Roman" pitchFamily="18" charset="0"/>
                <a:hlinkClick r:id="rId2"/>
              </a:rPr>
              <a:t>http://pedsovet.su</a:t>
            </a:r>
            <a:r>
              <a:rPr lang="ru-RU" sz="1800" b="1" smtClean="0">
                <a:solidFill>
                  <a:srgbClr val="CFDEB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b="1" smtClean="0">
                <a:solidFill>
                  <a:srgbClr val="CFDEB0"/>
                </a:solidFill>
                <a:latin typeface="Times New Roman" pitchFamily="18" charset="0"/>
              </a:rPr>
              <a:t>Правила - </a:t>
            </a:r>
            <a:r>
              <a:rPr lang="ru-RU" sz="1800" b="1" smtClean="0">
                <a:hlinkClick r:id="rId3"/>
              </a:rPr>
              <a:t>http://videouroki.net/filecom.php?fileid=98672248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b="1" smtClean="0">
                <a:solidFill>
                  <a:srgbClr val="CFDEB0"/>
                </a:solidFill>
              </a:rPr>
              <a:t>Стихи -</a:t>
            </a:r>
            <a:r>
              <a:rPr lang="ru-RU" sz="1800" b="1" smtClean="0"/>
              <a:t> </a:t>
            </a:r>
            <a:r>
              <a:rPr lang="ru-RU" sz="1800" b="1" smtClean="0">
                <a:hlinkClick r:id="rId4"/>
              </a:rPr>
              <a:t>http://zanimatika.narod.ru/Narabotki6_3_2.htm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b="1" smtClean="0">
                <a:solidFill>
                  <a:srgbClr val="CFDEB0"/>
                </a:solidFill>
              </a:rPr>
              <a:t>Пословицы и поговорки -</a:t>
            </a:r>
            <a:r>
              <a:rPr lang="ru-RU" sz="1800" b="1" smtClean="0"/>
              <a:t> </a:t>
            </a:r>
            <a:r>
              <a:rPr lang="ru-RU" sz="1800" b="1" smtClean="0">
                <a:hlinkClick r:id="rId5"/>
              </a:rPr>
              <a:t>http://ejka.ru/blog/schitalki/2311.html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b="1" smtClean="0">
                <a:solidFill>
                  <a:srgbClr val="CFDEB0"/>
                </a:solidFill>
              </a:rPr>
              <a:t>Бабушка и дедушка -</a:t>
            </a:r>
            <a:r>
              <a:rPr lang="ru-RU" sz="1800" b="1" smtClean="0"/>
              <a:t> </a:t>
            </a:r>
            <a:r>
              <a:rPr lang="ru-RU" sz="1800" b="1" smtClean="0">
                <a:hlinkClick r:id="rId6"/>
              </a:rPr>
              <a:t>http://cdn.imhonet.ru/0/tmp_user_files/9d/00/9d00a4bd88022c66c0bd130388d8406d/xlarge/ad7a97a6a946d663c121a42d62aa74f7.jpg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b="1" smtClean="0">
                <a:solidFill>
                  <a:srgbClr val="CFDEB0"/>
                </a:solidFill>
              </a:rPr>
              <a:t>Бабушка -</a:t>
            </a:r>
            <a:r>
              <a:rPr lang="ru-RU" sz="1800" b="1" smtClean="0">
                <a:hlinkClick r:id="rId7"/>
              </a:rPr>
              <a:t>http://www.playcast.ru/uploads/2013/09/07/6036579.jpg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b="1" smtClean="0">
                <a:solidFill>
                  <a:srgbClr val="CFDEB0"/>
                </a:solidFill>
              </a:rPr>
              <a:t>Дедушка - </a:t>
            </a:r>
            <a:r>
              <a:rPr lang="ru-RU" sz="1800" b="1" smtClean="0">
                <a:hlinkClick r:id="rId8"/>
              </a:rPr>
              <a:t>http://img4.hostingpics.net/pics/466742kq5sqg1h.gif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b="1" smtClean="0">
                <a:solidFill>
                  <a:srgbClr val="CFDEB0"/>
                </a:solidFill>
              </a:rPr>
              <a:t>Семья -</a:t>
            </a:r>
            <a:r>
              <a:rPr lang="ru-RU" sz="1800" b="1" smtClean="0"/>
              <a:t> </a:t>
            </a:r>
            <a:r>
              <a:rPr lang="ru-RU" sz="1800" b="1" smtClean="0">
                <a:hlinkClick r:id="rId9"/>
              </a:rPr>
              <a:t>http://www.pisga.org.il/reshet/eshkolasd/userfiles/image/%EE%F9%F4%E7%E4.jpg</a:t>
            </a: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ru-RU" sz="1800" b="1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ru-RU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2A1500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179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Уроки милосердия 2 класс Урок 9 «Забота о старших»  (Зубова Г.Д. Уроки милосердия)</vt:lpstr>
      <vt:lpstr>Мама</vt:lpstr>
      <vt:lpstr>Папа</vt:lpstr>
      <vt:lpstr>Бабушка </vt:lpstr>
      <vt:lpstr>Дедушка</vt:lpstr>
      <vt:lpstr>Правила поведения в семье</vt:lpstr>
      <vt:lpstr>Мои родные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школа2</cp:lastModifiedBy>
  <cp:revision>98</cp:revision>
  <dcterms:created xsi:type="dcterms:W3CDTF">2014-08-01T14:04:11Z</dcterms:created>
  <dcterms:modified xsi:type="dcterms:W3CDTF">2016-03-30T10:54:01Z</dcterms:modified>
</cp:coreProperties>
</file>