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6" r:id="rId6"/>
    <p:sldId id="265" r:id="rId7"/>
    <p:sldId id="264" r:id="rId8"/>
    <p:sldId id="276" r:id="rId9"/>
    <p:sldId id="275" r:id="rId10"/>
    <p:sldId id="274" r:id="rId11"/>
    <p:sldId id="273" r:id="rId12"/>
    <p:sldId id="272" r:id="rId13"/>
    <p:sldId id="277" r:id="rId14"/>
    <p:sldId id="269" r:id="rId15"/>
    <p:sldId id="270" r:id="rId16"/>
    <p:sldId id="271" r:id="rId17"/>
    <p:sldId id="26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hyperlink" Target="http://go.mail.ru/frame.html?imgurl=http://sacat.ru/data/media/6/1016.jpg&amp;pageurl=http://sacat.ru/details.php?image_id=134&amp;sessionid=2dfa62dd5a7e411b05fac8b205f2fe36&amp;id=10391713&amp;iid=6&amp;imgwidth=1024&amp;imgheight=768&amp;imgsize=61292&amp;images_links=b" TargetMode="External"/><Relationship Id="rId7" Type="http://schemas.openxmlformats.org/officeDocument/2006/relationships/hyperlink" Target="http://go.mail.ru/frame.html?imgurl=http://anti-gorod.com/uploads/posts/2008-03/thumbs/1205310386_6326012-md.jpg&amp;pageurl=http://anti-gorod.com/page/8/&amp;id=30420768&amp;iid=2&amp;imgwidth=369&amp;imgheight=500&amp;imgsize=57384&amp;images_links=b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hyperlink" Target="http://go.mail.ru/frame.html?imgurl=http://wolflegend.narod.ru/1192.jpg&amp;pageurl=http://wolflegend.narod.ru/gallerywolfs.htm&amp;id=7254815&amp;iid=6&amp;imgwidth=800&amp;imgheight=600&amp;imgsize=117399&amp;images_links=b" TargetMode="External"/><Relationship Id="rId10" Type="http://schemas.openxmlformats.org/officeDocument/2006/relationships/image" Target="../media/image29.jpeg"/><Relationship Id="rId4" Type="http://schemas.openxmlformats.org/officeDocument/2006/relationships/image" Target="../media/image26.jpeg"/><Relationship Id="rId9" Type="http://schemas.openxmlformats.org/officeDocument/2006/relationships/hyperlink" Target="http://go.mail.ru/frame.html?imgurl=http://www.rjevka.com/images/pictures/13121456_big.jpg&amp;pageurl=http://www.rjevka.com/fun/pictures/13827/&amp;id=7132345&amp;iid=8&amp;imgwidth=400&amp;imgheight=264&amp;imgsize=31678&amp;images_links=b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hyperlink" Target="http://go.mail.ru/frame.html?imgurl=http://lori.ru/images/0000011871-preview.jpg&amp;pageurl=http://lori.ru/11871&amp;id=29196905&amp;iid=0&amp;imgwidth=580&amp;imgheight=425&amp;imgsize=152392&amp;images_links=b" TargetMode="External"/><Relationship Id="rId7" Type="http://schemas.openxmlformats.org/officeDocument/2006/relationships/hyperlink" Target="http://go.mail.ru/frame.html?imgurl=http://shuya.ru/egger/images/wood.jpg&amp;pageurl=http://shuya.ru/egger/wood.html&amp;id=2201952&amp;iid=4&amp;imgwidth=862&amp;imgheight=493&amp;imgsize=75644&amp;images_links=b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hyperlink" Target="http://go.mail.ru/frame.html?imgurl=http://www.visualrian.ru/storage/PreviewWM/1221/53/122153.jpg&amp;pageurl=http://www.visualrian.ru/images/item/122153&amp;id=50593298&amp;iid=2&amp;imgwidth=341&amp;imgheight=512&amp;imgsize=127619&amp;images_links=b" TargetMode="Externa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92696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ВАШ</a:t>
            </a:r>
          </a:p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ДОМ</a:t>
            </a:r>
          </a:p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 ОПАСНОСТИ!</a:t>
            </a:r>
          </a:p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    жители АБИО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111\Рабочий стол\Новая папка\244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785813"/>
            <a:ext cx="6761162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0" y="585787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Trebuchet MS" pitchFamily="34" charset="0"/>
              </a:rPr>
              <a:t>Трубы заводов так не </a:t>
            </a:r>
            <a:r>
              <a:rPr lang="ru-RU" sz="4400" b="1" dirty="0" smtClean="0">
                <a:solidFill>
                  <a:srgbClr val="002060"/>
                </a:solidFill>
                <a:latin typeface="Trebuchet MS" pitchFamily="34" charset="0"/>
              </a:rPr>
              <a:t>дымили.</a:t>
            </a:r>
            <a:endParaRPr lang="ru-RU" sz="44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111\Рабочий стол\Новая папка\ris37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642938"/>
            <a:ext cx="35718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 descr="C:\Documents and Settings\111\Рабочий стол\Новая папка\picture16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38" y="714375"/>
            <a:ext cx="34290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C:\Documents and Settings\111\Рабочий стол\Новая папка\ribka_st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143250"/>
            <a:ext cx="32956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1428750" y="5500688"/>
            <a:ext cx="65008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rebuchet MS" pitchFamily="34" charset="0"/>
              </a:rPr>
              <a:t>В реку отходы и нефть не </a:t>
            </a:r>
            <a:r>
              <a:rPr lang="ru-RU" sz="4000" b="1" dirty="0" smtClean="0">
                <a:solidFill>
                  <a:srgbClr val="002060"/>
                </a:solidFill>
                <a:latin typeface="Trebuchet MS" pitchFamily="34" charset="0"/>
              </a:rPr>
              <a:t>сливали.</a:t>
            </a:r>
            <a:endParaRPr lang="ru-RU" sz="40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pic>
        <p:nvPicPr>
          <p:cNvPr id="8198" name="Picture 5" descr="C:\Documents and Settings\111\Рабочий стол\Новая папка\id46093_w19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50" y="3214688"/>
            <a:ext cx="2286000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111\Рабочий стол\Новая папка\104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857250"/>
            <a:ext cx="6929437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714375" y="5287963"/>
            <a:ext cx="8001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Trebuchet MS" pitchFamily="34" charset="0"/>
              </a:rPr>
              <a:t>Банки, бутылки везде не </a:t>
            </a:r>
            <a:r>
              <a:rPr lang="ru-RU" sz="4800" b="1" dirty="0" smtClean="0">
                <a:solidFill>
                  <a:srgbClr val="002060"/>
                </a:solidFill>
                <a:latin typeface="Trebuchet MS" pitchFamily="34" charset="0"/>
              </a:rPr>
              <a:t>бросали.</a:t>
            </a:r>
            <a:endParaRPr lang="ru-RU" sz="48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111\Рабочий стол\Новая папка\im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785813"/>
            <a:ext cx="18573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4" descr="http://im6-tub.mail.ru/i?id=10391713&amp;tov=6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5" y="4429125"/>
            <a:ext cx="277495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http://im6-tub.mail.ru/i?id=7254815&amp;tov=6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88" y="785813"/>
            <a:ext cx="2643187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http://im2-tub.mail.ru/i?id=30420768&amp;tov=2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875" y="285750"/>
            <a:ext cx="1795463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10" descr="http://im8-tub.mail.ru/i?id=7132345&amp;tov=8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0" y="4572000"/>
            <a:ext cx="2928938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Box 8"/>
          <p:cNvSpPr txBox="1">
            <a:spLocks noChangeArrowheads="1"/>
          </p:cNvSpPr>
          <p:nvPr/>
        </p:nvSpPr>
        <p:spPr bwMode="auto">
          <a:xfrm>
            <a:off x="1571625" y="3000375"/>
            <a:ext cx="65722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rebuchet MS" pitchFamily="34" charset="0"/>
              </a:rPr>
              <a:t>И зверей в лесах не уничтожали.</a:t>
            </a:r>
          </a:p>
          <a:p>
            <a:pPr algn="ctr"/>
            <a:r>
              <a:rPr lang="ru-RU" sz="2800" b="1">
                <a:latin typeface="Trebuchet MS" pitchFamily="34" charset="0"/>
              </a:rPr>
              <a:t>Нет в лесах теперь зверей</a:t>
            </a:r>
          </a:p>
          <a:p>
            <a:pPr algn="ctr"/>
            <a:r>
              <a:rPr lang="ru-RU" sz="2800" b="1">
                <a:solidFill>
                  <a:srgbClr val="FF0000"/>
                </a:solidFill>
                <a:latin typeface="Trebuchet MS" pitchFamily="34" charset="0"/>
              </a:rPr>
              <a:t>Человек ведь всех главней!!!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C:\Documents and Settings\Admin\Рабочий стол\1684892000a79920afa77c2c19afb0a5030cdadb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5072063"/>
            <a:ext cx="2424113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1643063" y="357188"/>
            <a:ext cx="6429375" cy="614362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428875" y="1143000"/>
            <a:ext cx="5000625" cy="4500563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71813" y="1643063"/>
            <a:ext cx="3705225" cy="334803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2286000"/>
            <a:ext cx="2428875" cy="207168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415" name="TextBox 11"/>
          <p:cNvSpPr txBox="1">
            <a:spLocks noChangeArrowheads="1"/>
          </p:cNvSpPr>
          <p:nvPr/>
        </p:nvSpPr>
        <p:spPr bwMode="auto">
          <a:xfrm>
            <a:off x="4000500" y="714375"/>
            <a:ext cx="1928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воздух</a:t>
            </a:r>
          </a:p>
        </p:txBody>
      </p:sp>
      <p:sp>
        <p:nvSpPr>
          <p:cNvPr id="17416" name="TextBox 13"/>
          <p:cNvSpPr txBox="1">
            <a:spLocks noChangeArrowheads="1"/>
          </p:cNvSpPr>
          <p:nvPr/>
        </p:nvSpPr>
        <p:spPr bwMode="auto">
          <a:xfrm>
            <a:off x="4572000" y="1214438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вода</a:t>
            </a:r>
          </a:p>
        </p:txBody>
      </p:sp>
      <p:sp>
        <p:nvSpPr>
          <p:cNvPr id="17417" name="TextBox 14"/>
          <p:cNvSpPr txBox="1">
            <a:spLocks noChangeArrowheads="1"/>
          </p:cNvSpPr>
          <p:nvPr/>
        </p:nvSpPr>
        <p:spPr bwMode="auto">
          <a:xfrm>
            <a:off x="4429125" y="1857375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леса</a:t>
            </a:r>
          </a:p>
        </p:txBody>
      </p:sp>
      <p:sp>
        <p:nvSpPr>
          <p:cNvPr id="17418" name="TextBox 15"/>
          <p:cNvSpPr txBox="1">
            <a:spLocks noChangeArrowheads="1"/>
          </p:cNvSpPr>
          <p:nvPr/>
        </p:nvSpPr>
        <p:spPr bwMode="auto">
          <a:xfrm>
            <a:off x="4214813" y="2500313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животные</a:t>
            </a:r>
          </a:p>
        </p:txBody>
      </p:sp>
      <p:sp>
        <p:nvSpPr>
          <p:cNvPr id="17419" name="TextBox 16"/>
          <p:cNvSpPr txBox="1">
            <a:spLocks noChangeArrowheads="1"/>
          </p:cNvSpPr>
          <p:nvPr/>
        </p:nvSpPr>
        <p:spPr bwMode="auto">
          <a:xfrm>
            <a:off x="1500188" y="0"/>
            <a:ext cx="1714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</a:rPr>
              <a:t>МИР</a:t>
            </a:r>
          </a:p>
        </p:txBody>
      </p:sp>
      <p:sp>
        <p:nvSpPr>
          <p:cNvPr id="17420" name="TextBox 26"/>
          <p:cNvSpPr txBox="1">
            <a:spLocks noChangeArrowheads="1"/>
          </p:cNvSpPr>
          <p:nvPr/>
        </p:nvSpPr>
        <p:spPr bwMode="auto">
          <a:xfrm>
            <a:off x="5786438" y="0"/>
            <a:ext cx="30718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</a:rPr>
              <a:t>ВОКРУГ</a:t>
            </a:r>
          </a:p>
        </p:txBody>
      </p:sp>
      <p:sp>
        <p:nvSpPr>
          <p:cNvPr id="17421" name="TextBox 27"/>
          <p:cNvSpPr txBox="1">
            <a:spLocks noChangeArrowheads="1"/>
          </p:cNvSpPr>
          <p:nvPr/>
        </p:nvSpPr>
        <p:spPr bwMode="auto">
          <a:xfrm>
            <a:off x="4071938" y="5715000"/>
            <a:ext cx="1714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</a:rPr>
              <a:t>НАС</a:t>
            </a:r>
          </a:p>
        </p:txBody>
      </p:sp>
      <p:pic>
        <p:nvPicPr>
          <p:cNvPr id="17422" name="Picture 6" descr="http://im3-tub.yandex.net/i?id=63374962-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8" y="571500"/>
            <a:ext cx="500062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4" descr="http://im6-tub.yandex.net/i?id=71955288-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571493">
            <a:off x="6504782" y="3969543"/>
            <a:ext cx="8763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6" descr="http://im5-tub.yandex.net/i?id=75182936-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4482627">
            <a:off x="2468563" y="2409825"/>
            <a:ext cx="8524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5" name="Picture 2" descr="http://im5-tub.yandex.net/i?id=65238384-0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38" y="2000250"/>
            <a:ext cx="43021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Picture 4" descr="http://im7-tub.yandex.net/i?id=7785184-0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4750" y="4214813"/>
            <a:ext cx="785813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7" name="Picture 6" descr="http://im3-tub.yandex.net/i?id=63374962-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25" y="5643563"/>
            <a:ext cx="500063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Молния 21"/>
          <p:cNvSpPr/>
          <p:nvPr/>
        </p:nvSpPr>
        <p:spPr>
          <a:xfrm rot="18211358">
            <a:off x="4309269" y="2772569"/>
            <a:ext cx="1573212" cy="1073150"/>
          </a:xfrm>
          <a:prstGeom prst="lightningBolt">
            <a:avLst/>
          </a:prstGeom>
          <a:solidFill>
            <a:srgbClr val="66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/>
          <p:cNvSpPr txBox="1">
            <a:spLocks noChangeArrowheads="1"/>
          </p:cNvSpPr>
          <p:nvPr/>
        </p:nvSpPr>
        <p:spPr bwMode="auto">
          <a:xfrm>
            <a:off x="500063" y="857250"/>
            <a:ext cx="835818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 dirty="0">
                <a:solidFill>
                  <a:srgbClr val="FF0000"/>
                </a:solidFill>
                <a:latin typeface="Trebuchet MS" pitchFamily="34" charset="0"/>
              </a:rPr>
              <a:t>Мы </a:t>
            </a:r>
            <a:r>
              <a:rPr lang="en-US" sz="9600" b="1" dirty="0" smtClean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ru-RU" sz="9600" b="1" dirty="0" smtClean="0">
                <a:solidFill>
                  <a:srgbClr val="FF0000"/>
                </a:solidFill>
                <a:latin typeface="Trebuchet MS" pitchFamily="34" charset="0"/>
              </a:rPr>
              <a:t>друзья</a:t>
            </a:r>
            <a:endParaRPr lang="ru-RU" sz="9600" b="1" dirty="0">
              <a:solidFill>
                <a:srgbClr val="FF0000"/>
              </a:solidFill>
              <a:latin typeface="Trebuchet MS" pitchFamily="34" charset="0"/>
            </a:endParaRPr>
          </a:p>
          <a:p>
            <a:pPr algn="ctr"/>
            <a:endParaRPr lang="ru-RU" sz="9600" b="1" dirty="0">
              <a:solidFill>
                <a:srgbClr val="FF0000"/>
              </a:solidFill>
              <a:latin typeface="Trebuchet MS" pitchFamily="34" charset="0"/>
            </a:endParaRPr>
          </a:p>
          <a:p>
            <a:pPr algn="ctr"/>
            <a:r>
              <a:rPr lang="ru-RU" sz="96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ru-RU" sz="9600" b="1" dirty="0" smtClean="0">
                <a:solidFill>
                  <a:srgbClr val="FF0000"/>
                </a:solidFill>
                <a:latin typeface="Trebuchet MS" pitchFamily="34" charset="0"/>
              </a:rPr>
              <a:t>      </a:t>
            </a:r>
          </a:p>
          <a:p>
            <a:pPr algn="ctr"/>
            <a:r>
              <a:rPr lang="ru-RU" sz="9600" b="1" dirty="0" smtClean="0">
                <a:solidFill>
                  <a:srgbClr val="FF0000"/>
                </a:solidFill>
                <a:latin typeface="Trebuchet MS" pitchFamily="34" charset="0"/>
              </a:rPr>
              <a:t>природы</a:t>
            </a:r>
            <a:endParaRPr lang="ru-RU" sz="96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57356" y="3000372"/>
            <a:ext cx="7286644" cy="175432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/>
                <a:solidFill>
                  <a:schemeClr val="accent3"/>
                </a:solidFill>
                <a:latin typeface="+mn-lt"/>
              </a:rPr>
              <a:t>     Земля- </a:t>
            </a:r>
            <a:r>
              <a:rPr lang="ru-RU" sz="5400" b="1" dirty="0">
                <a:ln/>
                <a:solidFill>
                  <a:schemeClr val="accent3"/>
                </a:solidFill>
                <a:latin typeface="+mn-lt"/>
              </a:rPr>
              <a:t>наш дом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/>
              <a:solidFill>
                <a:schemeClr val="accent3"/>
              </a:solidFill>
              <a:latin typeface="+mn-lt"/>
            </a:endParaRPr>
          </a:p>
        </p:txBody>
      </p:sp>
      <p:pic>
        <p:nvPicPr>
          <p:cNvPr id="2050" name="Picture 2" descr="C:\Users\Галина\Desktop\уроки\смайлик 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3585079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5"/>
          <p:cNvSpPr txBox="1">
            <a:spLocks noChangeArrowheads="1"/>
          </p:cNvSpPr>
          <p:nvPr/>
        </p:nvSpPr>
        <p:spPr bwMode="auto">
          <a:xfrm rot="-1319978">
            <a:off x="1978025" y="1279525"/>
            <a:ext cx="43576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600" b="1" i="1">
                <a:solidFill>
                  <a:srgbClr val="FF0000"/>
                </a:solidFill>
                <a:latin typeface="Trebuchet MS" pitchFamily="34" charset="0"/>
              </a:rPr>
              <a:t>Девиз:</a:t>
            </a: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285750" y="3714750"/>
            <a:ext cx="85725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i="1">
                <a:solidFill>
                  <a:srgbClr val="002060"/>
                </a:solidFill>
                <a:latin typeface="Trebuchet MS" pitchFamily="34" charset="0"/>
              </a:rPr>
              <a:t>Земля – наш общий дом. А дом нужно беречь и охранять.</a:t>
            </a:r>
          </a:p>
        </p:txBody>
      </p:sp>
      <p:pic>
        <p:nvPicPr>
          <p:cNvPr id="1026" name="Picture 2" descr="C:\Users\Галина\Desktop\уроки\смайлик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764704"/>
            <a:ext cx="2756783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gameland.ru/filestorage/000019/efs018252/stupid-invaders-pc-1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8570"/>
            <a:ext cx="8524934" cy="6393701"/>
          </a:xfrm>
          <a:prstGeom prst="rect">
            <a:avLst/>
          </a:prstGeom>
          <a:ln w="88900" cap="sq" cmpd="thickThin">
            <a:solidFill>
              <a:schemeClr val="tx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857224" y="357166"/>
            <a:ext cx="7429552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7200" b="1" cap="none" spc="0" dirty="0" smtClean="0">
                <a:ln w="24500" cmpd="dbl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</a:t>
            </a:r>
          </a:p>
          <a:p>
            <a:pPr algn="ctr"/>
            <a:r>
              <a:rPr lang="ru-RU" sz="7200" b="1" cap="none" spc="0" dirty="0" smtClean="0">
                <a:ln w="24500" cmpd="dbl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сотрудничество!</a:t>
            </a:r>
          </a:p>
          <a:p>
            <a:pPr algn="ctr"/>
            <a:endParaRPr lang="ru-RU" sz="4000" b="1" dirty="0" smtClean="0">
              <a:ln w="24500" cmpd="dbl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ru-RU" sz="4000" b="1" dirty="0" smtClean="0">
              <a:ln w="24500" cmpd="dbl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ru-RU" sz="4000" b="1" dirty="0" smtClean="0">
              <a:ln w="24500" cmpd="dbl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ru-RU" sz="4000" b="1" dirty="0" smtClean="0">
              <a:ln w="24500" cmpd="dbl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ru-RU" sz="4000" b="1" cap="none" spc="0" dirty="0">
              <a:ln w="24500" cmpd="dbl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/>
          <p:cNvSpPr txBox="1">
            <a:spLocks noChangeArrowheads="1"/>
          </p:cNvSpPr>
          <p:nvPr/>
        </p:nvSpPr>
        <p:spPr bwMode="auto">
          <a:xfrm>
            <a:off x="285750" y="5429250"/>
            <a:ext cx="86439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latin typeface="Trebuchet MS" pitchFamily="34" charset="0"/>
              </a:rPr>
              <a:t>Наша планета пока что жива, </a:t>
            </a:r>
          </a:p>
          <a:p>
            <a:pPr algn="ctr"/>
            <a:r>
              <a:rPr lang="ru-RU" sz="4000" b="1" dirty="0">
                <a:latin typeface="Trebuchet MS" pitchFamily="34" charset="0"/>
              </a:rPr>
              <a:t>Но без защиты погибнет она!</a:t>
            </a:r>
          </a:p>
        </p:txBody>
      </p:sp>
      <p:pic>
        <p:nvPicPr>
          <p:cNvPr id="5123" name="Picture 2" descr="http://go.mail.ru/click?url=http%3A%2F%2Fwww.ydab1.ucoz.ua%2FAnim007.gif&amp;title=imgfull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42938"/>
            <a:ext cx="5000625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407336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8196" name="Picture 4" descr="http://forum-psn.ru/uploads/monthly_03_2010/post-26-1269278968.jpg"/>
          <p:cNvPicPr>
            <a:picLocks noChangeAspect="1" noChangeArrowheads="1"/>
          </p:cNvPicPr>
          <p:nvPr/>
        </p:nvPicPr>
        <p:blipFill>
          <a:blip r:embed="rId2" cstate="print"/>
          <a:srcRect r="15364" b="16460"/>
          <a:stretch>
            <a:fillRect/>
          </a:stretch>
        </p:blipFill>
        <p:spPr bwMode="auto">
          <a:xfrm>
            <a:off x="214282" y="1500174"/>
            <a:ext cx="5468976" cy="3786214"/>
          </a:xfrm>
          <a:prstGeom prst="rect">
            <a:avLst/>
          </a:prstGeom>
          <a:ln w="88900" cap="sq" cmpd="thickThin">
            <a:solidFill>
              <a:schemeClr val="tx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194" name="Picture 2" descr="http://www.gameland.ru/filestorage/000019/efs018252/stupid-invaders-pc-1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2643182"/>
            <a:ext cx="5238786" cy="3929090"/>
          </a:xfrm>
          <a:prstGeom prst="rect">
            <a:avLst/>
          </a:prstGeom>
          <a:ln w="88900" cap="sq" cmpd="thickThin">
            <a:solidFill>
              <a:schemeClr val="tx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Исследовательская экспедиция </a:t>
            </a:r>
          </a:p>
          <a:p>
            <a:pPr algn="ctr"/>
            <a:r>
              <a:rPr lang="ru-RU" sz="44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братьев </a:t>
            </a:r>
            <a:r>
              <a:rPr lang="ru-RU" sz="4400" b="1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разуму</a:t>
            </a:r>
            <a:endParaRPr lang="ru-RU" sz="4400" b="1" cap="none" spc="0" dirty="0">
              <a:ln w="10160">
                <a:solidFill>
                  <a:schemeClr val="accent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космосссс\685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054184" cy="6858000"/>
          </a:xfrm>
          <a:prstGeom prst="rect">
            <a:avLst/>
          </a:prstGeom>
          <a:ln w="38100">
            <a:solidFill>
              <a:srgbClr val="00006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643063" y="357188"/>
            <a:ext cx="6429375" cy="614362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428875" y="1143000"/>
            <a:ext cx="5000625" cy="4500563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71813" y="1714500"/>
            <a:ext cx="3705225" cy="33480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2286000"/>
            <a:ext cx="2428875" cy="207168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4000500" y="714375"/>
            <a:ext cx="1928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воздух</a:t>
            </a:r>
          </a:p>
        </p:txBody>
      </p:sp>
      <p:sp>
        <p:nvSpPr>
          <p:cNvPr id="14343" name="TextBox 13"/>
          <p:cNvSpPr txBox="1">
            <a:spLocks noChangeArrowheads="1"/>
          </p:cNvSpPr>
          <p:nvPr/>
        </p:nvSpPr>
        <p:spPr bwMode="auto">
          <a:xfrm>
            <a:off x="4572000" y="1214438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вода</a:t>
            </a:r>
          </a:p>
        </p:txBody>
      </p:sp>
      <p:sp>
        <p:nvSpPr>
          <p:cNvPr id="14344" name="TextBox 14"/>
          <p:cNvSpPr txBox="1">
            <a:spLocks noChangeArrowheads="1"/>
          </p:cNvSpPr>
          <p:nvPr/>
        </p:nvSpPr>
        <p:spPr bwMode="auto">
          <a:xfrm>
            <a:off x="4429125" y="1857375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леса</a:t>
            </a:r>
          </a:p>
        </p:txBody>
      </p:sp>
      <p:sp>
        <p:nvSpPr>
          <p:cNvPr id="14345" name="TextBox 15"/>
          <p:cNvSpPr txBox="1">
            <a:spLocks noChangeArrowheads="1"/>
          </p:cNvSpPr>
          <p:nvPr/>
        </p:nvSpPr>
        <p:spPr bwMode="auto">
          <a:xfrm>
            <a:off x="4214813" y="2500313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животные</a:t>
            </a:r>
          </a:p>
        </p:txBody>
      </p:sp>
      <p:sp>
        <p:nvSpPr>
          <p:cNvPr id="14346" name="TextBox 16"/>
          <p:cNvSpPr txBox="1">
            <a:spLocks noChangeArrowheads="1"/>
          </p:cNvSpPr>
          <p:nvPr/>
        </p:nvSpPr>
        <p:spPr bwMode="auto">
          <a:xfrm>
            <a:off x="1500188" y="0"/>
            <a:ext cx="1714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</a:rPr>
              <a:t>МИР</a:t>
            </a:r>
          </a:p>
        </p:txBody>
      </p:sp>
      <p:sp>
        <p:nvSpPr>
          <p:cNvPr id="20" name="Пятно 1 19"/>
          <p:cNvSpPr/>
          <p:nvPr/>
        </p:nvSpPr>
        <p:spPr>
          <a:xfrm>
            <a:off x="3643313" y="500063"/>
            <a:ext cx="714375" cy="785812"/>
          </a:xfrm>
          <a:prstGeom prst="irregularSeal1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ятно 1 20"/>
          <p:cNvSpPr/>
          <p:nvPr/>
        </p:nvSpPr>
        <p:spPr>
          <a:xfrm>
            <a:off x="2143125" y="2357438"/>
            <a:ext cx="642938" cy="200025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Выноска-облако 22"/>
          <p:cNvSpPr/>
          <p:nvPr/>
        </p:nvSpPr>
        <p:spPr>
          <a:xfrm>
            <a:off x="6929438" y="1928813"/>
            <a:ext cx="785812" cy="1000125"/>
          </a:xfrm>
          <a:prstGeom prst="cloudCallou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Блок-схема: память с посл. доступом 23"/>
          <p:cNvSpPr/>
          <p:nvPr/>
        </p:nvSpPr>
        <p:spPr>
          <a:xfrm rot="19587372">
            <a:off x="3286125" y="4929188"/>
            <a:ext cx="1428750" cy="500062"/>
          </a:xfrm>
          <a:prstGeom prst="flowChartMagneticTap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Молния 24"/>
          <p:cNvSpPr/>
          <p:nvPr/>
        </p:nvSpPr>
        <p:spPr>
          <a:xfrm>
            <a:off x="4643438" y="3214688"/>
            <a:ext cx="2428875" cy="1643062"/>
          </a:xfrm>
          <a:prstGeom prst="lightningBolt">
            <a:avLst/>
          </a:prstGeom>
          <a:solidFill>
            <a:srgbClr val="66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52" name="TextBox 26"/>
          <p:cNvSpPr txBox="1">
            <a:spLocks noChangeArrowheads="1"/>
          </p:cNvSpPr>
          <p:nvPr/>
        </p:nvSpPr>
        <p:spPr bwMode="auto">
          <a:xfrm>
            <a:off x="5786438" y="0"/>
            <a:ext cx="30718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</a:rPr>
              <a:t>ВОКРУГ</a:t>
            </a:r>
          </a:p>
        </p:txBody>
      </p:sp>
      <p:sp>
        <p:nvSpPr>
          <p:cNvPr id="14353" name="TextBox 27"/>
          <p:cNvSpPr txBox="1">
            <a:spLocks noChangeArrowheads="1"/>
          </p:cNvSpPr>
          <p:nvPr/>
        </p:nvSpPr>
        <p:spPr bwMode="auto">
          <a:xfrm>
            <a:off x="4071938" y="5715000"/>
            <a:ext cx="1714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</a:rPr>
              <a:t>НАС</a:t>
            </a:r>
          </a:p>
        </p:txBody>
      </p:sp>
      <p:pic>
        <p:nvPicPr>
          <p:cNvPr id="14354" name="Picture 8" descr="http://im8-tub.yandex.net/i?id=106853756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500062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Picture 8" descr="http://im8-tub.yandex.net/i?id=106853756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492918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хзщшгнеку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260350"/>
            <a:ext cx="1724025" cy="23034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198" name="Picture 6" descr="р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2708275"/>
            <a:ext cx="3062288" cy="20050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8199" name="Picture 7" descr="ипвппв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797425"/>
            <a:ext cx="2808288" cy="18716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201" name="Picture 9" descr="i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2420888"/>
            <a:ext cx="3159125" cy="21209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орн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00042"/>
            <a:ext cx="3643338" cy="2746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6" name="Picture 6" descr="д-0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57166"/>
            <a:ext cx="3724552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1" name="Picture 3" descr="C:\Documents and Settings\школьник\Рабочий стол\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857628"/>
            <a:ext cx="3529012" cy="26273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48" name="Picture 8" descr="r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94" y="3643314"/>
            <a:ext cx="3355975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:\Documents and Settings\111\Рабочий стол\Новая папка\320px-%D0%9C%D1%83%D1%81%D0%BE%D1%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3643313"/>
            <a:ext cx="3992563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5" descr="http://im0-tub.mail.ru/i?id=29196905&amp;tov=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500063"/>
            <a:ext cx="3357562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9" descr="http://im2-tub.mail.ru/i?id=50593298&amp;tov=2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6500" y="3571875"/>
            <a:ext cx="2500313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1" descr="http://im4-tub.mail.ru/i?id=2201952&amp;tov=4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63" y="428625"/>
            <a:ext cx="42037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Box 11"/>
          <p:cNvSpPr txBox="1">
            <a:spLocks noChangeArrowheads="1"/>
          </p:cNvSpPr>
          <p:nvPr/>
        </p:nvSpPr>
        <p:spPr bwMode="auto">
          <a:xfrm>
            <a:off x="357188" y="2786063"/>
            <a:ext cx="83581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Trebuchet MS" pitchFamily="34" charset="0"/>
              </a:rPr>
              <a:t>Столько лесов не </a:t>
            </a:r>
            <a:r>
              <a:rPr lang="ru-RU" sz="4400" b="1" dirty="0" smtClean="0">
                <a:solidFill>
                  <a:srgbClr val="002060"/>
                </a:solidFill>
                <a:latin typeface="Trebuchet MS" pitchFamily="34" charset="0"/>
              </a:rPr>
              <a:t>вырубали.</a:t>
            </a:r>
            <a:endParaRPr lang="ru-RU" sz="44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111\Рабочий стол\Новая папка\u70_2202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762000"/>
            <a:ext cx="7286625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285750" y="5572125"/>
            <a:ext cx="88582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Trebuchet MS" pitchFamily="34" charset="0"/>
              </a:rPr>
              <a:t>Не было столько </a:t>
            </a:r>
            <a:r>
              <a:rPr lang="ru-RU" sz="4400" b="1" dirty="0" smtClean="0">
                <a:solidFill>
                  <a:srgbClr val="002060"/>
                </a:solidFill>
                <a:latin typeface="Trebuchet MS" pitchFamily="34" charset="0"/>
              </a:rPr>
              <a:t>автомобилей.</a:t>
            </a:r>
            <a:endParaRPr lang="ru-RU" sz="44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визитка презентация</Template>
  <TotalTime>388</TotalTime>
  <Words>116</Words>
  <Application>Microsoft Office PowerPoint</Application>
  <PresentationFormat>Экран (4:3)</PresentationFormat>
  <Paragraphs>43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Галина</cp:lastModifiedBy>
  <cp:revision>43</cp:revision>
  <dcterms:created xsi:type="dcterms:W3CDTF">2013-02-17T02:16:09Z</dcterms:created>
  <dcterms:modified xsi:type="dcterms:W3CDTF">2013-02-20T09:23:38Z</dcterms:modified>
</cp:coreProperties>
</file>