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3" r:id="rId4"/>
    <p:sldId id="279" r:id="rId5"/>
    <p:sldId id="271" r:id="rId6"/>
    <p:sldId id="272" r:id="rId7"/>
    <p:sldId id="274" r:id="rId8"/>
    <p:sldId id="261" r:id="rId9"/>
    <p:sldId id="278" r:id="rId10"/>
    <p:sldId id="262" r:id="rId11"/>
    <p:sldId id="263" r:id="rId12"/>
    <p:sldId id="275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08727-55AB-4167-94E1-789D7AFAD347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FA6A3-F63B-455B-ADE8-023E20E753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FA6A3-F63B-455B-ADE8-023E20E753D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Урок русского языка </a:t>
            </a:r>
            <a:br>
              <a:rPr lang="ru-RU" dirty="0" smtClean="0"/>
            </a:br>
            <a:r>
              <a:rPr lang="ru-RU" dirty="0" smtClean="0"/>
              <a:t>в 4 в классе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57200" y="2286000"/>
            <a:ext cx="83058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Синонимы –это слова одной и той же части речи,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отвечающие на один и тот же вопрос, близкие по значению.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1085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«Найди пару»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57200" y="2673192"/>
            <a:ext cx="822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Ученье свет, 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неученье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тьма.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Декабрь – зиме начало, году - конец.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узнавши горя, не узнаешь и радости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524000"/>
            <a:ext cx="716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свет - тьма</a:t>
            </a:r>
            <a:endParaRPr lang="ru-RU" sz="60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6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начало - конец</a:t>
            </a:r>
            <a:endParaRPr lang="ru-RU" sz="60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6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горе - радость</a:t>
            </a:r>
            <a:endParaRPr lang="ru-RU" sz="6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981200"/>
            <a:ext cx="7391400" cy="4553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 Black" pitchFamily="34" charset="0"/>
              </a:rPr>
              <a:t>Антонимами называются слова, противоположенные по смыслу, являющиеся одной и той же частью речи, отвечающие на один и тот же вопрос.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2133600"/>
            <a:ext cx="6477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990033"/>
                </a:solidFill>
                <a:latin typeface="Arial Narrow" pitchFamily="34" charset="0"/>
              </a:rPr>
              <a:t>Вы считаете, что урок прошёл для вас плодотворно, с пользой. </a:t>
            </a:r>
          </a:p>
          <a:p>
            <a:r>
              <a:rPr lang="ru-RU" sz="2800" b="1" dirty="0" smtClean="0">
                <a:solidFill>
                  <a:srgbClr val="990033"/>
                </a:solidFill>
                <a:latin typeface="Arial Narrow" pitchFamily="34" charset="0"/>
              </a:rPr>
              <a:t>Вы научились и можете помочь другим.</a:t>
            </a:r>
            <a:endParaRPr lang="ru-RU" sz="2800" b="1" dirty="0">
              <a:solidFill>
                <a:srgbClr val="990033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3733800"/>
            <a:ext cx="624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Arial Narrow" pitchFamily="34" charset="0"/>
              </a:rPr>
              <a:t>Вы считаете, что научились применять свои знания, но вам ещё нужна помощь. </a:t>
            </a:r>
            <a:endParaRPr lang="ru-RU" sz="2800" b="1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495300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Arial Narrow" pitchFamily="34" charset="0"/>
              </a:rPr>
              <a:t>Вы считаете, что было трудно на уроке</a:t>
            </a:r>
            <a:endParaRPr lang="ru-RU" sz="2800" dirty="0">
              <a:latin typeface="Arial Narrow" pitchFamily="34" charset="0"/>
            </a:endParaRPr>
          </a:p>
        </p:txBody>
      </p:sp>
      <p:pic>
        <p:nvPicPr>
          <p:cNvPr id="1026" name="Picture 2" descr="https://www.brafton.com/wp-content/uploads/2013/04/shutterstock_1288367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946620" cy="1066799"/>
          </a:xfrm>
          <a:prstGeom prst="rect">
            <a:avLst/>
          </a:prstGeom>
          <a:noFill/>
        </p:spPr>
      </p:pic>
      <p:pic>
        <p:nvPicPr>
          <p:cNvPr id="8" name="Picture 2" descr="https://www.brafton.com/wp-content/uploads/2013/04/shutterstock_1288367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47826">
            <a:off x="404785" y="3633745"/>
            <a:ext cx="1013975" cy="1142705"/>
          </a:xfrm>
          <a:prstGeom prst="rect">
            <a:avLst/>
          </a:prstGeom>
          <a:noFill/>
        </p:spPr>
      </p:pic>
      <p:pic>
        <p:nvPicPr>
          <p:cNvPr id="1028" name="Picture 4" descr="http://www.clickonline.com/Images/Content/2015/268/Large/119568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953000"/>
            <a:ext cx="1376892" cy="879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209959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4377"/>
            <a:ext cx="9144000" cy="6196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8382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ПИЛОТ, а, м.</a:t>
            </a:r>
            <a:br>
              <a:rPr lang="ru-RU" dirty="0" smtClean="0"/>
            </a:br>
            <a:r>
              <a:rPr lang="ru-RU" dirty="0" smtClean="0"/>
              <a:t>1. Специалист, управляющий летательным аппаратом.</a:t>
            </a:r>
            <a:br>
              <a:rPr lang="ru-RU" dirty="0" smtClean="0"/>
            </a:br>
            <a:r>
              <a:rPr lang="ru-RU" dirty="0" smtClean="0"/>
              <a:t>2. Спортсмен, управляющий гоночным автомобилем.</a:t>
            </a:r>
            <a:br>
              <a:rPr lang="ru-RU" dirty="0" smtClean="0"/>
            </a:br>
            <a:r>
              <a:rPr lang="ru-RU" dirty="0" smtClean="0"/>
              <a:t>| прил. пилотский, </a:t>
            </a:r>
            <a:r>
              <a:rPr lang="ru-RU" dirty="0" err="1" smtClean="0"/>
              <a:t>ая</a:t>
            </a:r>
            <a:r>
              <a:rPr lang="ru-RU" dirty="0" smtClean="0"/>
              <a:t>, </a:t>
            </a:r>
            <a:r>
              <a:rPr lang="ru-RU" dirty="0" err="1" smtClean="0"/>
              <a:t>ое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Толковый словарь Ожегова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90800" y="2286000"/>
            <a:ext cx="6172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Пилот, м. [ит. </a:t>
            </a:r>
            <a:r>
              <a:rPr lang="ru-RU" dirty="0" err="1" smtClean="0"/>
              <a:t>pilota</a:t>
            </a:r>
            <a:r>
              <a:rPr lang="ru-RU" dirty="0" smtClean="0"/>
              <a:t>]. (авиац.). Специалист по управлению летательным аппаратом (самолетом, вертолетом, планером, дирижаблем), летчик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Большой словарь иностранных слов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657600"/>
            <a:ext cx="6705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[франц. </a:t>
            </a:r>
            <a:r>
              <a:rPr lang="ru-RU" dirty="0" err="1" smtClean="0"/>
              <a:t>pilote</a:t>
            </a:r>
            <a:r>
              <a:rPr lang="ru-RU" dirty="0" smtClean="0"/>
              <a:t>] </a:t>
            </a:r>
          </a:p>
          <a:p>
            <a:r>
              <a:rPr lang="ru-RU" dirty="0" smtClean="0"/>
              <a:t>Тот, кто управляет летательным аппаратом, </a:t>
            </a:r>
            <a:r>
              <a:rPr lang="ru-RU" sz="3200" dirty="0" smtClean="0"/>
              <a:t>летчик.</a:t>
            </a:r>
            <a:br>
              <a:rPr lang="ru-RU" sz="3200" dirty="0" smtClean="0"/>
            </a:br>
            <a:r>
              <a:rPr lang="ru-RU" b="1" i="1" dirty="0" smtClean="0"/>
              <a:t>В часть прибыл новый летчик.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Малый академический словарь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Писател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111252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i="1" dirty="0"/>
              <a:t>Каждый культурный человек постоянно обращается к словарю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3105834"/>
            <a:ext cx="8305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ru-RU" sz="2600" i="1" dirty="0" smtClean="0"/>
              <a:t> Сколько полезного можно почерпнуть из чтения</a:t>
            </a:r>
          </a:p>
          <a:p>
            <a:pPr>
              <a:buClr>
                <a:schemeClr val="accent3"/>
              </a:buClr>
            </a:pPr>
            <a:r>
              <a:rPr lang="ru-RU" sz="2600" i="1" dirty="0" smtClean="0"/>
              <a:t>    словарей!</a:t>
            </a:r>
            <a:endParaRPr lang="ru-RU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u="sng" dirty="0" smtClean="0"/>
              <a:t>Тема урока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057400"/>
            <a:ext cx="7848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/>
              <a:t>Роль имен существительных  в предложении и в речи.</a:t>
            </a:r>
            <a:br>
              <a:rPr lang="ru-RU" sz="4000" b="1" i="1" dirty="0" smtClean="0"/>
            </a:br>
            <a:r>
              <a:rPr lang="ru-RU" sz="4000" b="1" i="1" dirty="0" smtClean="0"/>
              <a:t>Многозначные слова, синонимы, антонимы. Словари.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6000" i="1" dirty="0" smtClean="0">
                <a:latin typeface="Monotype Corsiva" pitchFamily="66" charset="0"/>
              </a:rPr>
              <a:t>Словари</a:t>
            </a:r>
          </a:p>
        </p:txBody>
      </p:sp>
      <p:pic>
        <p:nvPicPr>
          <p:cNvPr id="93191" name="Picture 7" descr="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667000"/>
            <a:ext cx="252253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3" name="Picture 9" descr="big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590800"/>
            <a:ext cx="259556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79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447800"/>
            <a:ext cx="25400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113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1371600"/>
            <a:ext cx="25400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Татьяна\Downloads\56ac27deab5e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981200"/>
            <a:ext cx="2699225" cy="403860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09600" y="1981200"/>
            <a:ext cx="8153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Имена существительные употребляются в прямом и переносном значении.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Существительные могут иметь не одно, а несколько значений.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Переносное значение является одним из значений многозначного слова.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Все значения многозначного слова чем то похожи, имеют что то общее.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600201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 smtClean="0"/>
              <a:t>Гроза, непогода, вихрь, ураган, циклон, смерч, тайфун.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278</Words>
  <PresentationFormat>Экран (4:3)</PresentationFormat>
  <Paragraphs>36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Урок русского языка  в 4 в классе</vt:lpstr>
      <vt:lpstr>Слайд 2</vt:lpstr>
      <vt:lpstr>Слайд 3</vt:lpstr>
      <vt:lpstr>Слайд 4</vt:lpstr>
      <vt:lpstr>Слайд 5</vt:lpstr>
      <vt:lpstr>Тема урока</vt:lpstr>
      <vt:lpstr>Словари</vt:lpstr>
      <vt:lpstr>Вывод:</vt:lpstr>
      <vt:lpstr>Слайд 9</vt:lpstr>
      <vt:lpstr>Вывод:</vt:lpstr>
      <vt:lpstr>«Найди пару»</vt:lpstr>
      <vt:lpstr>Слайд 12</vt:lpstr>
      <vt:lpstr>Вывод: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в 4 в классе</dc:title>
  <dc:creator>Татьяна</dc:creator>
  <cp:lastModifiedBy>Татьяна</cp:lastModifiedBy>
  <cp:revision>20</cp:revision>
  <dcterms:created xsi:type="dcterms:W3CDTF">2017-11-27T17:53:50Z</dcterms:created>
  <dcterms:modified xsi:type="dcterms:W3CDTF">2017-12-06T16:57:23Z</dcterms:modified>
</cp:coreProperties>
</file>