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76" r:id="rId15"/>
    <p:sldId id="277" r:id="rId16"/>
    <p:sldId id="278" r:id="rId17"/>
    <p:sldId id="280" r:id="rId18"/>
    <p:sldId id="279" r:id="rId19"/>
    <p:sldId id="281" r:id="rId20"/>
    <p:sldId id="282" r:id="rId21"/>
    <p:sldId id="283" r:id="rId22"/>
    <p:sldId id="291" r:id="rId23"/>
    <p:sldId id="284" r:id="rId24"/>
    <p:sldId id="285" r:id="rId25"/>
    <p:sldId id="286" r:id="rId26"/>
    <p:sldId id="292" r:id="rId27"/>
    <p:sldId id="287" r:id="rId28"/>
    <p:sldId id="288" r:id="rId29"/>
    <p:sldId id="289" r:id="rId30"/>
    <p:sldId id="29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914AD09-7B18-4156-A205-FF7742D2E60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A8D6C40-8D7C-4A73-87A9-51695B0167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60672" cy="103942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Плетеные салфетки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076056" y="3933056"/>
            <a:ext cx="3347864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Лашина</a:t>
            </a: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Г.В.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7529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0814" t="7709" r="27150" b="41411"/>
          <a:stretch>
            <a:fillRect/>
          </a:stretch>
        </p:blipFill>
        <p:spPr bwMode="auto">
          <a:xfrm>
            <a:off x="179512" y="116632"/>
            <a:ext cx="85100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0427" t="6261" r="27450" b="39894"/>
          <a:stretch>
            <a:fillRect/>
          </a:stretch>
        </p:blipFill>
        <p:spPr bwMode="auto">
          <a:xfrm>
            <a:off x="251519" y="116632"/>
            <a:ext cx="842661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0674" t="6682" r="26703" b="39859"/>
          <a:stretch>
            <a:fillRect/>
          </a:stretch>
        </p:blipFill>
        <p:spPr bwMode="auto">
          <a:xfrm>
            <a:off x="251519" y="188639"/>
            <a:ext cx="8442941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Кладём лист горизонтально.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F:\DCIM\101MSDCF\DSC00525.JPG"/>
          <p:cNvPicPr>
            <a:picLocks noChangeAspect="1" noChangeArrowheads="1"/>
          </p:cNvPicPr>
          <p:nvPr/>
        </p:nvPicPr>
        <p:blipFill>
          <a:blip r:embed="rId2" cstate="print"/>
          <a:srcRect l="5168" t="3445" r="3105" b="8697"/>
          <a:stretch>
            <a:fillRect/>
          </a:stretch>
        </p:blipFill>
        <p:spPr bwMode="auto">
          <a:xfrm>
            <a:off x="1907704" y="1412776"/>
            <a:ext cx="5112568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Чертим окружность радиусом 9 см.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DCIM\101MSDCF\DSC00526.JPG"/>
          <p:cNvPicPr>
            <a:picLocks noChangeAspect="1" noChangeArrowheads="1"/>
          </p:cNvPicPr>
          <p:nvPr/>
        </p:nvPicPr>
        <p:blipFill>
          <a:blip r:embed="rId2" cstate="print"/>
          <a:srcRect b="8464"/>
          <a:stretch>
            <a:fillRect/>
          </a:stretch>
        </p:blipFill>
        <p:spPr bwMode="auto">
          <a:xfrm>
            <a:off x="1259632" y="1556792"/>
            <a:ext cx="629376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Внутри большой окружности чертим окружность радиусом 2 см.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F:\DCIM\101MSDCF\DSC00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6558787" cy="4918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Делим нашу большую окружность на 12 равных частей.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Сначала разделим её на 6 равных частей.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Чтобы разделить окружность на шесть равных частей, от любой ее точки отложим отрезки, равные радиусу </a:t>
            </a:r>
            <a:r>
              <a:rPr lang="ru-RU" dirty="0" smtClean="0">
                <a:solidFill>
                  <a:schemeClr val="tx1"/>
                </a:solidFill>
              </a:rPr>
              <a:t>окружности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</a:t>
            </a:r>
            <a:r>
              <a:rPr lang="ru-RU" dirty="0" smtClean="0">
                <a:solidFill>
                  <a:schemeClr val="tx1"/>
                </a:solidFill>
              </a:rPr>
              <a:t>=9 см.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F:\DCIM\101MSDCF\DSC00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32856"/>
            <a:ext cx="5886665" cy="4414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Теперь делим наши 6 частей окружности пополам.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Из каждой точки окружности с помощью циркуля откладываем по 4 см 5мм.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F:\DCIM\101MSDCF\DSC0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366752" cy="4774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Соединяем точки с центром маленькой окружности.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F:\DCIM\101MSDCF\DSC00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5598613" cy="4198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8604448" cy="487375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сюда пришли учиться,</a:t>
            </a:r>
            <a:b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лениться, а трудиться.</a:t>
            </a:r>
            <a:b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Работаем старательно,</a:t>
            </a:r>
            <a:b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Слушаем внимательно.</a:t>
            </a:r>
            <a:endParaRPr lang="ru-RU" sz="4400" b="1" dirty="0">
              <a:ea typeface="Calibri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8636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Вырезаем нашу большую окружность.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F:\DCIM\101MSDCF\DSC0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149752" cy="4611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 линиям, которые разделили нашу окружность на 12 частей, делаем надрезы до маленькой окружности.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42" name="Picture 2" descr="F:\DCIM\101MSDCF\DSC00532.JPG"/>
          <p:cNvPicPr>
            <a:picLocks noChangeAspect="1" noChangeArrowheads="1"/>
          </p:cNvPicPr>
          <p:nvPr/>
        </p:nvPicPr>
        <p:blipFill>
          <a:blip r:embed="rId2" cstate="print"/>
          <a:srcRect b="8634"/>
          <a:stretch>
            <a:fillRect/>
          </a:stretch>
        </p:blipFill>
        <p:spPr bwMode="auto">
          <a:xfrm>
            <a:off x="827584" y="1628800"/>
            <a:ext cx="6515634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CIM\101MSDCF\DSC00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085856" cy="5314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Берем другого цвета лист бумаги  и складываем его пополам.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0" name="Picture 2" descr="F:\DCIM\101MSDCF\DSC00535.JPG"/>
          <p:cNvPicPr>
            <a:picLocks noChangeAspect="1" noChangeArrowheads="1"/>
          </p:cNvPicPr>
          <p:nvPr/>
        </p:nvPicPr>
        <p:blipFill>
          <a:blip r:embed="rId2" cstate="print"/>
          <a:srcRect t="13720" b="12534"/>
          <a:stretch>
            <a:fillRect/>
          </a:stretch>
        </p:blipFill>
        <p:spPr bwMode="auto">
          <a:xfrm>
            <a:off x="251520" y="1700808"/>
            <a:ext cx="5598613" cy="3096344"/>
          </a:xfrm>
          <a:prstGeom prst="rect">
            <a:avLst/>
          </a:prstGeom>
          <a:noFill/>
        </p:spPr>
      </p:pic>
      <p:pic>
        <p:nvPicPr>
          <p:cNvPr id="12291" name="Picture 3" descr="F:\DCIM\101MSDCF\DSC00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44824"/>
            <a:ext cx="2405336" cy="1803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линии сгиба бумаги ставим точку в центре.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 descr="F:\DCIM\101MSDCF\DSC00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108403" cy="4580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Из данной точки проводим полуокружности, начиная с 2 с. Каждую следующую на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1 см больше.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8" name="Picture 2" descr="F:\DCIM\101MSDCF\DSC0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365776" cy="4773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DCIM\101MSDCF\DSC0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548563" cy="5661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Вырезаем, полученные полуокружности.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386" name="Picture 2" descr="F:\DCIM\101MSDCF\DSC00539.JPG"/>
          <p:cNvPicPr>
            <a:picLocks noChangeAspect="1" noChangeArrowheads="1"/>
          </p:cNvPicPr>
          <p:nvPr/>
        </p:nvPicPr>
        <p:blipFill>
          <a:blip r:embed="rId2" cstate="print"/>
          <a:srcRect l="5037" t="15114" r="4287" b="16035"/>
          <a:stretch>
            <a:fillRect/>
          </a:stretch>
        </p:blipFill>
        <p:spPr bwMode="auto">
          <a:xfrm>
            <a:off x="1907704" y="2348880"/>
            <a:ext cx="518457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Начинаем их вплетать в основу нашей окружности в шахматном порядке.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0" name="Picture 2" descr="F:\DCIM\101MSDCF\DSC00540.JPG"/>
          <p:cNvPicPr>
            <a:picLocks noChangeAspect="1" noChangeArrowheads="1"/>
          </p:cNvPicPr>
          <p:nvPr/>
        </p:nvPicPr>
        <p:blipFill>
          <a:blip r:embed="rId2" cstate="print"/>
          <a:srcRect l="9970" r="6831"/>
          <a:stretch>
            <a:fillRect/>
          </a:stretch>
        </p:blipFill>
        <p:spPr bwMode="auto">
          <a:xfrm>
            <a:off x="1403648" y="1484784"/>
            <a:ext cx="5616624" cy="5062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Продолжаем вплетение до тех пор, пока наша основа полностью не будет заполнена. Последнее вплетение приклеиваем к основе.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4" name="Picture 2" descr="F:\DCIM\101MSDCF\DSC00541.JPG"/>
          <p:cNvPicPr>
            <a:picLocks noChangeAspect="1" noChangeArrowheads="1"/>
          </p:cNvPicPr>
          <p:nvPr/>
        </p:nvPicPr>
        <p:blipFill>
          <a:blip r:embed="rId2" cstate="print"/>
          <a:srcRect l="11853"/>
          <a:stretch>
            <a:fillRect/>
          </a:stretch>
        </p:blipFill>
        <p:spPr bwMode="auto">
          <a:xfrm>
            <a:off x="1835696" y="2204864"/>
            <a:ext cx="5019628" cy="4270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081" t="7292" r="26628" b="39830"/>
          <a:stretch>
            <a:fillRect/>
          </a:stretch>
        </p:blipFill>
        <p:spPr bwMode="auto">
          <a:xfrm>
            <a:off x="107504" y="548680"/>
            <a:ext cx="8723912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Наша салфетка готова!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DCIM\101MSDCF\DSC00542.JPG"/>
          <p:cNvPicPr>
            <a:picLocks noChangeAspect="1" noChangeArrowheads="1"/>
          </p:cNvPicPr>
          <p:nvPr/>
        </p:nvPicPr>
        <p:blipFill>
          <a:blip r:embed="rId2" cstate="print"/>
          <a:srcRect l="10899" r="8017" b="4208"/>
          <a:stretch>
            <a:fillRect/>
          </a:stretch>
        </p:blipFill>
        <p:spPr bwMode="auto">
          <a:xfrm>
            <a:off x="1907704" y="1772816"/>
            <a:ext cx="4632673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687" t="7954" r="26622" b="39547"/>
          <a:stretch>
            <a:fillRect/>
          </a:stretch>
        </p:blipFill>
        <p:spPr bwMode="auto">
          <a:xfrm>
            <a:off x="179512" y="260648"/>
            <a:ext cx="864096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783" t="7327" r="27461" b="39917"/>
          <a:stretch>
            <a:fillRect/>
          </a:stretch>
        </p:blipFill>
        <p:spPr bwMode="auto">
          <a:xfrm>
            <a:off x="179511" y="116632"/>
            <a:ext cx="844893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988" t="6442" r="27140" b="40830"/>
          <a:stretch>
            <a:fillRect/>
          </a:stretch>
        </p:blipFill>
        <p:spPr bwMode="auto">
          <a:xfrm>
            <a:off x="251520" y="188640"/>
            <a:ext cx="8423083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9407" t="6635" r="26850" b="38959"/>
          <a:stretch>
            <a:fillRect/>
          </a:stretch>
        </p:blipFill>
        <p:spPr bwMode="auto">
          <a:xfrm>
            <a:off x="0" y="188640"/>
            <a:ext cx="872526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687" t="7241" r="26683" b="39657"/>
          <a:stretch>
            <a:fillRect/>
          </a:stretch>
        </p:blipFill>
        <p:spPr bwMode="auto">
          <a:xfrm>
            <a:off x="179511" y="188640"/>
            <a:ext cx="866223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071" t="6489" r="26635" b="40298"/>
          <a:stretch>
            <a:fillRect/>
          </a:stretch>
        </p:blipFill>
        <p:spPr bwMode="auto">
          <a:xfrm>
            <a:off x="107503" y="116632"/>
            <a:ext cx="871823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</TotalTime>
  <Words>179</Words>
  <Application>Microsoft Office PowerPoint</Application>
  <PresentationFormat>Экран (4:3)</PresentationFormat>
  <Paragraphs>19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Эркер</vt:lpstr>
      <vt:lpstr>Плетеные салфетки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Кладём лист горизонтально. </vt:lpstr>
      <vt:lpstr>Чертим окружность радиусом 9 см.</vt:lpstr>
      <vt:lpstr>Внутри большой окружности чертим окружность радиусом 2 см.</vt:lpstr>
      <vt:lpstr>Делим нашу большую окружность на 12 равных частей. Сначала разделим её на 6 равных частей.</vt:lpstr>
      <vt:lpstr>Чтобы разделить окружность на шесть равных частей, от любой ее точки отложим отрезки, равные радиусу окружности  R=9 см.</vt:lpstr>
      <vt:lpstr>Теперь делим наши 6 частей окружности пополам.  Из каждой точки окружности с помощью циркуля откладываем по 4 см 5мм. </vt:lpstr>
      <vt:lpstr>Соединяем точки с центром маленькой окружности.</vt:lpstr>
      <vt:lpstr>Вырезаем нашу большую окружность.</vt:lpstr>
      <vt:lpstr>По линиям, которые разделили нашу окружность на 12 частей, делаем надрезы до маленькой окружности.</vt:lpstr>
      <vt:lpstr>Слайд 22</vt:lpstr>
      <vt:lpstr>Берем другого цвета лист бумаги  и складываем его пополам.</vt:lpstr>
      <vt:lpstr>На линии сгиба бумаги ставим точку в центре.</vt:lpstr>
      <vt:lpstr>Из данной точки проводим полуокружности, начиная с 2 с. Каждую следующую на  1 см больше.</vt:lpstr>
      <vt:lpstr>Слайд 26</vt:lpstr>
      <vt:lpstr>Вырезаем, полученные полуокружности.</vt:lpstr>
      <vt:lpstr>Начинаем их вплетать в основу нашей окружности в шахматном порядке.</vt:lpstr>
      <vt:lpstr>Продолжаем вплетение до тех пор, пока наша основа полностью не будет заполнена. Последнее вплетение приклеиваем к основе.</vt:lpstr>
      <vt:lpstr>Наша салфетка готова!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Плетеные салфетки</dc:title>
  <dc:creator>user</dc:creator>
  <cp:lastModifiedBy>user</cp:lastModifiedBy>
  <cp:revision>9</cp:revision>
  <dcterms:created xsi:type="dcterms:W3CDTF">2021-11-21T08:58:08Z</dcterms:created>
  <dcterms:modified xsi:type="dcterms:W3CDTF">2021-11-21T10:11:32Z</dcterms:modified>
</cp:coreProperties>
</file>