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794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55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87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7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8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75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10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3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57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4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0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97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7FDD3-6B17-47A4-A4F2-137C134C0685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5317B-924F-4160-A506-EC02512140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78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Vogs9f_IkY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eti-online.com/pesni/osenniy-playlis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для презентации про осень 🍂 (36фото) ⭐ Наслаждайтесь юмором! |  Autumn leaves background, Fall borders, Leaf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3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03027" y="2260095"/>
            <a:ext cx="4785946" cy="1938992"/>
          </a:xfrm>
          <a:prstGeom prst="rect">
            <a:avLst/>
          </a:prstGeom>
          <a:gradFill flip="none" rotWithShape="1">
            <a:gsLst>
              <a:gs pos="0">
                <a:schemeClr val="lt1">
                  <a:shade val="30000"/>
                  <a:satMod val="115000"/>
                </a:schemeClr>
              </a:gs>
              <a:gs pos="50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ОСЕННИЙ </a:t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48337" y="4888210"/>
            <a:ext cx="32718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Соминова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Светлана Валерьевна, педагог начальных классов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21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для презентации про осень 🍂 (36фото) ⭐ Наслаждайтесь юмором! |  Autumn leaves background, Fall borders, Leaf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081463" y="1375618"/>
            <a:ext cx="8205537" cy="507831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>
            <a:spAutoFit/>
          </a:bodyPr>
          <a:lstStyle/>
          <a:p>
            <a:pPr fontAlgn="base"/>
            <a:r>
              <a:rPr lang="ru-RU" sz="36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Стихи про осень: А. С. Пушкин</a:t>
            </a:r>
          </a:p>
          <a:p>
            <a:pPr fontAlgn="base"/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Унылая пора! Очей очарованье!</a:t>
            </a:r>
            <a:b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Приятна мне твоя прощальная краса —</a:t>
            </a:r>
            <a:b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Люблю я пышное природы увяданье,</a:t>
            </a:r>
            <a:b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багрец и в золото одетые леса,</a:t>
            </a:r>
            <a:b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их сенях ветра шум и свежее дыханье,</a:t>
            </a:r>
            <a:b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мглой волнистою покрыты небеса,</a:t>
            </a:r>
            <a:b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редкий солнца луч, и первые морозы,</a:t>
            </a:r>
            <a:b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отдаленные седой зимы угрозы.</a:t>
            </a:r>
            <a:endParaRPr lang="ru-RU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44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для презентации про осень 🍂 (36фото) ⭐ Наслаждайтесь юмором! |  Autumn leaves background, Fall borders, Leaf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635"/>
            <a:ext cx="12192000" cy="693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Наступила осень - текст песни про осень - Детские клипы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1745056"/>
            <a:ext cx="8324850" cy="4504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72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для презентации про осень 🍂 (36фото) ⭐ Наслаждайтесь юмором! |  Autumn leaves background, Fall borders, Leaf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837" y="0"/>
            <a:ext cx="122808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818021" y="145683"/>
            <a:ext cx="7555832" cy="107721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 wrap="square">
            <a:spAutoFit/>
          </a:bodyPr>
          <a:lstStyle/>
          <a:p>
            <a:pPr fontAlgn="base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Осень. Обсыпается весь наш бедный сад,</a:t>
            </a:r>
          </a:p>
          <a:p>
            <a:pPr fontAlgn="base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Листья пожелтелые по ветру летят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03581" y="244787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/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Ребята!</a:t>
            </a:r>
          </a:p>
          <a:p>
            <a:pPr algn="ctr" fontAlgn="base"/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нарисуем</a:t>
            </a:r>
          </a:p>
          <a:p>
            <a:pPr algn="ctr" fontAlgn="base"/>
            <a:r>
              <a:rPr lang="ru-RU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74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для презентации про осень 🍂 (36фото) ⭐ Наслаждайтесь юмором! |  Autumn leaves background, Fall borders, Leaf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837" y="0"/>
            <a:ext cx="122808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Как нарисовать падающие листья карандашом поэтапно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837" y="-96510"/>
            <a:ext cx="12280837" cy="6907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38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для презентации про осень 🍂 (36фото) ⭐ Наслаждайтесь юмором! |  Autumn leaves background, Fall borders, Leaf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837" y="0"/>
            <a:ext cx="122808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489158" y="2316163"/>
            <a:ext cx="87028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На уроке я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работал…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Своей работой на уроке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я…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Урок для меня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показался…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За урок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я…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Мое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настроение…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Материал урока мне 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был…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0947" y="168442"/>
            <a:ext cx="4259179" cy="1107996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71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52</Words>
  <Application>Microsoft Office PowerPoint</Application>
  <PresentationFormat>Широкоэкранный</PresentationFormat>
  <Paragraphs>12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Яков</dc:creator>
  <cp:lastModifiedBy>Яков</cp:lastModifiedBy>
  <cp:revision>10</cp:revision>
  <dcterms:created xsi:type="dcterms:W3CDTF">2021-10-08T06:43:20Z</dcterms:created>
  <dcterms:modified xsi:type="dcterms:W3CDTF">2021-10-11T07:03:57Z</dcterms:modified>
</cp:coreProperties>
</file>