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4" r:id="rId8"/>
    <p:sldId id="265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81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CB44-C404-4F12-AF7B-216ACAB4683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7117-F14D-4CB2-B4BD-A48F14C7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0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CB44-C404-4F12-AF7B-216ACAB4683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7117-F14D-4CB2-B4BD-A48F14C7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CB44-C404-4F12-AF7B-216ACAB4683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7117-F14D-4CB2-B4BD-A48F14C7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3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CB44-C404-4F12-AF7B-216ACAB4683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7117-F14D-4CB2-B4BD-A48F14C7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1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CB44-C404-4F12-AF7B-216ACAB4683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7117-F14D-4CB2-B4BD-A48F14C7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61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CB44-C404-4F12-AF7B-216ACAB4683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7117-F14D-4CB2-B4BD-A48F14C7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0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CB44-C404-4F12-AF7B-216ACAB4683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7117-F14D-4CB2-B4BD-A48F14C7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25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CB44-C404-4F12-AF7B-216ACAB4683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7117-F14D-4CB2-B4BD-A48F14C7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8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CB44-C404-4F12-AF7B-216ACAB4683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7117-F14D-4CB2-B4BD-A48F14C7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0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CB44-C404-4F12-AF7B-216ACAB4683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7117-F14D-4CB2-B4BD-A48F14C7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1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CB44-C404-4F12-AF7B-216ACAB4683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7117-F14D-4CB2-B4BD-A48F14C7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7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6CB44-C404-4F12-AF7B-216ACAB4683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07117-F14D-4CB2-B4BD-A48F14C7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5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ПДД - Шаблоны презентаций - Каталог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8148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Игра –викторина по правилам дорожного движения.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/>
              <a:t>Подготовила: Маннанова А.Р.</a:t>
            </a:r>
          </a:p>
          <a:p>
            <a:pPr algn="l"/>
            <a:r>
              <a:rPr lang="ru-RU" dirty="0"/>
              <a:t>Воспитатель 1 кв. категория.</a:t>
            </a:r>
          </a:p>
        </p:txBody>
      </p:sp>
    </p:spTree>
    <p:extLst>
      <p:ext uri="{BB962C8B-B14F-4D97-AF65-F5344CB8AC3E}">
        <p14:creationId xmlns:p14="http://schemas.microsoft.com/office/powerpoint/2010/main" val="184872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6574" y="115735"/>
            <a:ext cx="75164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 лошадке ехали,</a:t>
            </a:r>
          </a:p>
          <a:p>
            <a:r>
              <a:rPr lang="ru-RU" sz="2800" dirty="0"/>
              <a:t>До угла доехали.</a:t>
            </a:r>
          </a:p>
          <a:p>
            <a:r>
              <a:rPr lang="ru-RU" sz="2800" dirty="0"/>
              <a:t>Сели на машину,</a:t>
            </a:r>
          </a:p>
          <a:p>
            <a:r>
              <a:rPr lang="ru-RU" sz="2800" dirty="0"/>
              <a:t>Налили бензину.</a:t>
            </a:r>
          </a:p>
          <a:p>
            <a:r>
              <a:rPr lang="ru-RU" sz="2800" dirty="0"/>
              <a:t>На машине ехали,</a:t>
            </a:r>
          </a:p>
          <a:p>
            <a:r>
              <a:rPr lang="ru-RU" sz="2800" dirty="0"/>
              <a:t>До реки доехали.</a:t>
            </a:r>
          </a:p>
          <a:p>
            <a:r>
              <a:rPr lang="ru-RU" sz="2800" dirty="0" err="1"/>
              <a:t>Трр</a:t>
            </a:r>
            <a:r>
              <a:rPr lang="ru-RU" sz="2800" dirty="0"/>
              <a:t>! Стоп! Разворот.</a:t>
            </a:r>
          </a:p>
          <a:p>
            <a:r>
              <a:rPr lang="ru-RU" sz="2800" dirty="0"/>
              <a:t>На реке – пароход.</a:t>
            </a:r>
          </a:p>
          <a:p>
            <a:r>
              <a:rPr lang="ru-RU" sz="2800" dirty="0"/>
              <a:t>Пароходом ехали,</a:t>
            </a:r>
          </a:p>
          <a:p>
            <a:r>
              <a:rPr lang="ru-RU" sz="2800" dirty="0"/>
              <a:t>До горы доехали.</a:t>
            </a:r>
          </a:p>
          <a:p>
            <a:r>
              <a:rPr lang="ru-RU" sz="2800" dirty="0"/>
              <a:t>Пароход не везёт,</a:t>
            </a:r>
          </a:p>
          <a:p>
            <a:r>
              <a:rPr lang="ru-RU" sz="2800" dirty="0"/>
              <a:t>Надо сесть в самолёт.</a:t>
            </a:r>
          </a:p>
          <a:p>
            <a:r>
              <a:rPr lang="ru-RU" sz="2800" dirty="0"/>
              <a:t>Самолёт летит,</a:t>
            </a:r>
          </a:p>
          <a:p>
            <a:r>
              <a:rPr lang="ru-RU" sz="2800" dirty="0"/>
              <a:t>В нём мотор гудит:</a:t>
            </a:r>
          </a:p>
          <a:p>
            <a:r>
              <a:rPr lang="ru-RU" sz="2800" dirty="0"/>
              <a:t>У-у-у!</a:t>
            </a:r>
          </a:p>
        </p:txBody>
      </p:sp>
      <p:pic>
        <p:nvPicPr>
          <p:cNvPr id="3074" name="Picture 2" descr="Картинки по запросу анимации движущиеся для презент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91" y="11573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анимации движущиеся для презент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059" y="2923481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Покажите знак «Велосипедная дорожка»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</a:rPr>
              <a:t>Верно!</a:t>
            </a:r>
          </a:p>
        </p:txBody>
      </p:sp>
      <p:pic>
        <p:nvPicPr>
          <p:cNvPr id="7" name="Объект 6" descr="Велосипедная дорожка или полоса для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92" y="2505075"/>
            <a:ext cx="3746377" cy="3684588"/>
          </a:xfrm>
        </p:spPr>
      </p:pic>
      <p:pic>
        <p:nvPicPr>
          <p:cNvPr id="8" name="Объект 7" descr="File:5.19.1 Russian road sign.svg - Wikipedia, the free encyclopedia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2505075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70238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Покажите знак «Подземный переход»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13895" y="1627897"/>
            <a:ext cx="4296792" cy="823912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Верно!</a:t>
            </a:r>
          </a:p>
        </p:txBody>
      </p:sp>
      <p:pic>
        <p:nvPicPr>
          <p:cNvPr id="7" name="Объект 6" descr="Знак «Подземный пешеходный переход»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42" y="2592279"/>
            <a:ext cx="4572000" cy="3737499"/>
          </a:xfrm>
        </p:spPr>
      </p:pic>
      <p:pic>
        <p:nvPicPr>
          <p:cNvPr id="8" name="Объект 7" descr="Знак «Надземный пешеходный переход»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92279"/>
            <a:ext cx="4960398" cy="3737499"/>
          </a:xfrm>
        </p:spPr>
      </p:pic>
    </p:spTree>
    <p:extLst>
      <p:ext uri="{BB962C8B-B14F-4D97-AF65-F5344CB8AC3E}">
        <p14:creationId xmlns:p14="http://schemas.microsoft.com/office/powerpoint/2010/main" val="13458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Что обозначает этот знак?</a:t>
            </a:r>
          </a:p>
        </p:txBody>
      </p:sp>
      <p:pic>
        <p:nvPicPr>
          <p:cNvPr id="5" name="Объект 4" descr=":Автобусная остановка (дорожный знак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56" y="1003177"/>
            <a:ext cx="4421079" cy="48658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/>
          </a:p>
          <a:p>
            <a:pPr algn="ctr"/>
            <a:r>
              <a:rPr lang="ru-RU" sz="4800" dirty="0"/>
              <a:t>Автобусная остановка</a:t>
            </a:r>
          </a:p>
        </p:txBody>
      </p:sp>
    </p:spTree>
    <p:extLst>
      <p:ext uri="{BB962C8B-B14F-4D97-AF65-F5344CB8AC3E}">
        <p14:creationId xmlns:p14="http://schemas.microsoft.com/office/powerpoint/2010/main" val="335971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Что обозначает этот знак?</a:t>
            </a:r>
          </a:p>
        </p:txBody>
      </p:sp>
      <p:pic>
        <p:nvPicPr>
          <p:cNvPr id="5" name="Объект 4" descr="дорожные знаки по пдд для школьников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72" y="987425"/>
            <a:ext cx="4335655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4400" dirty="0"/>
          </a:p>
          <a:p>
            <a:pPr algn="ctr"/>
            <a:r>
              <a:rPr lang="ru-RU" sz="4400" dirty="0"/>
              <a:t>Осторожно, дети!</a:t>
            </a:r>
          </a:p>
        </p:txBody>
      </p:sp>
    </p:spTree>
    <p:extLst>
      <p:ext uri="{BB962C8B-B14F-4D97-AF65-F5344CB8AC3E}">
        <p14:creationId xmlns:p14="http://schemas.microsoft.com/office/powerpoint/2010/main" val="39769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Что обозначает этот знак?</a:t>
            </a:r>
          </a:p>
        </p:txBody>
      </p:sp>
      <p:pic>
        <p:nvPicPr>
          <p:cNvPr id="7" name="Объект 6" descr="... сигнала запрещена&quot; - Не шуметь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67204"/>
            <a:ext cx="5087816" cy="43259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4400" dirty="0"/>
          </a:p>
          <a:p>
            <a:endParaRPr lang="ru-RU" sz="4400" dirty="0"/>
          </a:p>
          <a:p>
            <a:pPr algn="ctr"/>
            <a:r>
              <a:rPr lang="ru-RU" sz="4400" dirty="0"/>
              <a:t>Не шуметь!</a:t>
            </a:r>
          </a:p>
        </p:txBody>
      </p:sp>
    </p:spTree>
    <p:extLst>
      <p:ext uri="{BB962C8B-B14F-4D97-AF65-F5344CB8AC3E}">
        <p14:creationId xmlns:p14="http://schemas.microsoft.com/office/powerpoint/2010/main" val="291911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7486" y="2967335"/>
            <a:ext cx="415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4"/>
                </a:solidFill>
              </a:rPr>
              <a:t>Вопрос-ответ</a:t>
            </a:r>
          </a:p>
        </p:txBody>
      </p:sp>
      <p:pic>
        <p:nvPicPr>
          <p:cNvPr id="3" name="Рисунок 2" descr="знаки препинания и пунктуация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41" y="1538585"/>
            <a:ext cx="2381250" cy="2857500"/>
          </a:xfrm>
          <a:prstGeom prst="rect">
            <a:avLst/>
          </a:prstGeom>
        </p:spPr>
      </p:pic>
      <p:pic>
        <p:nvPicPr>
          <p:cNvPr id="1026" name="Picture 2" descr="Картинки по запросу анимация знаки препинани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064" y="3890665"/>
            <a:ext cx="13811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анимация знаки препинания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58" y="933773"/>
            <a:ext cx="17240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8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1166" y="389150"/>
            <a:ext cx="791592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3200" dirty="0">
                <a:solidFill>
                  <a:srgbClr val="464646"/>
                </a:solidFill>
                <a:latin typeface="Monotype Corsiva" panose="03010101010201010101" pitchFamily="66" charset="0"/>
              </a:rPr>
              <a:t>Где можно гулять детям? </a:t>
            </a:r>
          </a:p>
          <a:p>
            <a:pPr>
              <a:buFont typeface="+mj-lt"/>
              <a:buAutoNum type="arabicPeriod"/>
            </a:pPr>
            <a:r>
              <a:rPr lang="ru-RU" sz="3200" dirty="0">
                <a:solidFill>
                  <a:srgbClr val="464646"/>
                </a:solidFill>
                <a:latin typeface="Monotype Corsiva" panose="03010101010201010101" pitchFamily="66" charset="0"/>
              </a:rPr>
              <a:t>Как надо вести себя в автобусе? </a:t>
            </a:r>
          </a:p>
          <a:p>
            <a:pPr>
              <a:buFont typeface="+mj-lt"/>
              <a:buAutoNum type="arabicPeriod"/>
            </a:pPr>
            <a:r>
              <a:rPr lang="ru-RU" sz="3200" dirty="0">
                <a:solidFill>
                  <a:srgbClr val="464646"/>
                </a:solidFill>
                <a:latin typeface="Monotype Corsiva" panose="03010101010201010101" pitchFamily="66" charset="0"/>
              </a:rPr>
              <a:t>Где люди ждут транспорт? </a:t>
            </a:r>
          </a:p>
          <a:p>
            <a:pPr>
              <a:buFont typeface="+mj-lt"/>
              <a:buAutoNum type="arabicPeriod"/>
            </a:pPr>
            <a:r>
              <a:rPr lang="ru-RU" sz="3200" dirty="0">
                <a:solidFill>
                  <a:srgbClr val="464646"/>
                </a:solidFill>
                <a:latin typeface="Monotype Corsiva" panose="03010101010201010101" pitchFamily="66" charset="0"/>
              </a:rPr>
              <a:t>Где можно переходить дорогу? </a:t>
            </a:r>
          </a:p>
          <a:p>
            <a:pPr>
              <a:buFont typeface="+mj-lt"/>
              <a:buAutoNum type="arabicPeriod"/>
            </a:pPr>
            <a:r>
              <a:rPr lang="ru-RU" sz="3200" dirty="0">
                <a:solidFill>
                  <a:srgbClr val="464646"/>
                </a:solidFill>
                <a:latin typeface="Monotype Corsiva" panose="03010101010201010101" pitchFamily="66" charset="0"/>
              </a:rPr>
              <a:t>Назови сигналы светофора? </a:t>
            </a:r>
          </a:p>
          <a:p>
            <a:pPr>
              <a:buFont typeface="+mj-lt"/>
              <a:buAutoNum type="arabicPeriod"/>
            </a:pPr>
            <a:r>
              <a:rPr lang="ru-RU" sz="3200" dirty="0">
                <a:solidFill>
                  <a:srgbClr val="464646"/>
                </a:solidFill>
                <a:latin typeface="Monotype Corsiva" panose="03010101010201010101" pitchFamily="66" charset="0"/>
              </a:rPr>
              <a:t>На какой сигнал можно перейти дорогу? </a:t>
            </a:r>
          </a:p>
          <a:p>
            <a:pPr>
              <a:buFont typeface="+mj-lt"/>
              <a:buAutoNum type="arabicPeriod"/>
            </a:pPr>
            <a:r>
              <a:rPr lang="ru-RU" sz="3200" dirty="0">
                <a:solidFill>
                  <a:srgbClr val="464646"/>
                </a:solidFill>
                <a:latin typeface="Monotype Corsiva" panose="03010101010201010101" pitchFamily="66" charset="0"/>
              </a:rPr>
              <a:t>С кем можно переходить дорогу? </a:t>
            </a:r>
          </a:p>
          <a:p>
            <a:pPr>
              <a:buFont typeface="+mj-lt"/>
              <a:buAutoNum type="arabicPeriod"/>
            </a:pPr>
            <a:r>
              <a:rPr lang="ru-RU" sz="3200" dirty="0">
                <a:solidFill>
                  <a:srgbClr val="464646"/>
                </a:solidFill>
                <a:latin typeface="Monotype Corsiva" panose="03010101010201010101" pitchFamily="66" charset="0"/>
              </a:rPr>
              <a:t>Как называют человека управляющего машиной? </a:t>
            </a:r>
          </a:p>
          <a:p>
            <a:pPr>
              <a:buFont typeface="+mj-lt"/>
              <a:buAutoNum type="arabicPeriod"/>
            </a:pPr>
            <a:r>
              <a:rPr lang="ru-RU" sz="3200" i="1" dirty="0">
                <a:solidFill>
                  <a:srgbClr val="464646"/>
                </a:solidFill>
                <a:latin typeface="Monotype Corsiva" panose="03010101010201010101" pitchFamily="66" charset="0"/>
              </a:rPr>
              <a:t>Где ездят машины, где ходят пешеходы?</a:t>
            </a:r>
          </a:p>
          <a:p>
            <a:endParaRPr lang="ru-RU" sz="3200" i="1" dirty="0">
              <a:solidFill>
                <a:srgbClr val="464646"/>
              </a:solidFill>
              <a:latin typeface="Monotype Corsiva" panose="03010101010201010101" pitchFamily="66" charset="0"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67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2799" y="2967335"/>
            <a:ext cx="5386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Виды транспорта</a:t>
            </a:r>
          </a:p>
        </p:txBody>
      </p:sp>
      <p:pic>
        <p:nvPicPr>
          <p:cNvPr id="2050" name="Picture 2" descr="Картинки по запросу анимации транспорт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168" y="133165"/>
            <a:ext cx="2769059" cy="293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анимации транспорт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96" y="4387988"/>
            <a:ext cx="17335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816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Назовите картинки, на которых изображен наземный транспорт</a:t>
            </a:r>
          </a:p>
        </p:txBody>
      </p:sp>
      <p:pic>
        <p:nvPicPr>
          <p:cNvPr id="4" name="Объект 3" descr="Description Московский троллейбус № 391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9469"/>
            <a:ext cx="2763416" cy="2466097"/>
          </a:xfrm>
        </p:spPr>
      </p:pic>
      <p:pic>
        <p:nvPicPr>
          <p:cNvPr id="5" name="Рисунок 4" descr="Наземный транспорт - Презентация 713-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92" y="1819467"/>
            <a:ext cx="3069771" cy="2466097"/>
          </a:xfrm>
          <a:prstGeom prst="rect">
            <a:avLst/>
          </a:prstGeom>
        </p:spPr>
      </p:pic>
      <p:pic>
        <p:nvPicPr>
          <p:cNvPr id="6" name="Рисунок 5" descr="Водный Транспорт | Кладовая CrazyShark'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65" y="1900186"/>
            <a:ext cx="2971800" cy="2304660"/>
          </a:xfrm>
          <a:prstGeom prst="rect">
            <a:avLst/>
          </a:prstGeom>
        </p:spPr>
      </p:pic>
      <p:pic>
        <p:nvPicPr>
          <p:cNvPr id="9" name="Рисунок 8" descr="Transport - Global Marketing Alliance : Global Marketing Allia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99" y="4414343"/>
            <a:ext cx="3535439" cy="2331690"/>
          </a:xfrm>
          <a:prstGeom prst="rect">
            <a:avLst/>
          </a:prstGeom>
        </p:spPr>
      </p:pic>
      <p:pic>
        <p:nvPicPr>
          <p:cNvPr id="10" name="Рисунок 9" descr="transport kelimesi için bulunan türkçe ve ingilizce görsel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03" y="4495062"/>
            <a:ext cx="3562350" cy="21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ПДД - Шаблоны презентаций - Каталог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0229" y="8039342"/>
            <a:ext cx="2310229" cy="1299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76600" y="53331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Helvetica Neue"/>
              </a:rPr>
              <a:t>Три разноцветных круга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Helvetica Neue"/>
              </a:rPr>
              <a:t>Мигают друг за другом.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Helvetica Neue"/>
              </a:rPr>
              <a:t>Светятся, мигают –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Helvetica Neue"/>
              </a:rPr>
              <a:t>Людям помогают. </a:t>
            </a:r>
            <a:endParaRPr lang="ru-RU" sz="3600" dirty="0"/>
          </a:p>
        </p:txBody>
      </p:sp>
      <p:pic>
        <p:nvPicPr>
          <p:cNvPr id="6" name="Рисунок 5" descr="чтобы светофоры работали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61" y="2335793"/>
            <a:ext cx="2906163" cy="35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Назовите картинки, на которых изображен водный транспорт</a:t>
            </a:r>
            <a:r>
              <a:rPr lang="ru-RU" dirty="0"/>
              <a:t>.</a:t>
            </a:r>
          </a:p>
        </p:txBody>
      </p:sp>
      <p:pic>
        <p:nvPicPr>
          <p:cNvPr id="4" name="Объект 3" descr="... ТРАНСПОРТ Воздушный транспорт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90" y="1782147"/>
            <a:ext cx="3908438" cy="2442774"/>
          </a:xfrm>
        </p:spPr>
      </p:pic>
      <p:pic>
        <p:nvPicPr>
          <p:cNvPr id="5" name="Рисунок 4" descr="Водный транспорт - парусники, фрегаты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97" y="1782148"/>
            <a:ext cx="3414615" cy="2442774"/>
          </a:xfrm>
          <a:prstGeom prst="rect">
            <a:avLst/>
          </a:prstGeom>
        </p:spPr>
      </p:pic>
      <p:pic>
        <p:nvPicPr>
          <p:cNvPr id="6" name="Рисунок 5" descr="Водный транспорт роскошная яхта. яхта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81" y="1782147"/>
            <a:ext cx="3278933" cy="244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Назовите картинки, на которых изображен воздушный транспорт</a:t>
            </a:r>
            <a:r>
              <a:rPr lang="ru-RU" dirty="0"/>
              <a:t>.</a:t>
            </a:r>
          </a:p>
        </p:txBody>
      </p:sp>
      <p:pic>
        <p:nvPicPr>
          <p:cNvPr id="4" name="Объект 3" descr="Воздушный транспорт :: NoNa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78" y="1690688"/>
            <a:ext cx="3259622" cy="2444717"/>
          </a:xfrm>
        </p:spPr>
      </p:pic>
      <p:pic>
        <p:nvPicPr>
          <p:cNvPr id="5" name="Рисунок 4" descr="FUSE Transport Helicopter by MeckanicalMind on Deviant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54" y="1690688"/>
            <a:ext cx="2752692" cy="2444717"/>
          </a:xfrm>
          <a:prstGeom prst="rect">
            <a:avLst/>
          </a:prstGeom>
        </p:spPr>
      </p:pic>
      <p:pic>
        <p:nvPicPr>
          <p:cNvPr id="6" name="Рисунок 5" descr="File:GV Florida Transport, Inc. - Hino RM DMMC Adamant - Jack Long.jpg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9" y="1690688"/>
            <a:ext cx="3354379" cy="2444717"/>
          </a:xfrm>
          <a:prstGeom prst="rect">
            <a:avLst/>
          </a:prstGeom>
        </p:spPr>
      </p:pic>
      <p:pic>
        <p:nvPicPr>
          <p:cNvPr id="7" name="Рисунок 6" descr="Виды транспорта » ДЕТсад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50" y="4262859"/>
            <a:ext cx="3321699" cy="239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0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Назовите картинки, на которых изображен космический транспорт</a:t>
            </a:r>
            <a:r>
              <a:rPr lang="ru-RU" dirty="0"/>
              <a:t>.</a:t>
            </a:r>
          </a:p>
        </p:txBody>
      </p:sp>
      <p:pic>
        <p:nvPicPr>
          <p:cNvPr id="4" name="Объект 3" descr="Американцы будут возить космических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9" y="1560061"/>
            <a:ext cx="3924231" cy="2578220"/>
          </a:xfrm>
        </p:spPr>
      </p:pic>
      <p:pic>
        <p:nvPicPr>
          <p:cNvPr id="5" name="Рисунок 4" descr=": Станция Мир, Космический транспорт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62" y="1560060"/>
            <a:ext cx="3703507" cy="2578221"/>
          </a:xfrm>
          <a:prstGeom prst="rect">
            <a:avLst/>
          </a:prstGeom>
        </p:spPr>
      </p:pic>
      <p:pic>
        <p:nvPicPr>
          <p:cNvPr id="6" name="Рисунок 5" descr="Виды транспорта » ДЕТса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74" y="3508309"/>
            <a:ext cx="4665307" cy="280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0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2536" y="2967335"/>
            <a:ext cx="58669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9600" b="1" dirty="0">
                <a:ln/>
                <a:solidFill>
                  <a:schemeClr val="accent4"/>
                </a:solidFill>
              </a:rPr>
              <a:t>Молодцы!</a:t>
            </a:r>
            <a:endParaRPr lang="ru-RU" sz="9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074" name="Picture 2" descr="Картинки по запросу анимации молодц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14" y="564271"/>
            <a:ext cx="3048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9840" y="32712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0" i="0" dirty="0">
                <a:solidFill>
                  <a:srgbClr val="000000"/>
                </a:solidFill>
                <a:effectLst/>
                <a:latin typeface="Helvetica Neue"/>
              </a:rPr>
              <a:t>Какой свет нам говорит: </a:t>
            </a:r>
            <a:br>
              <a:rPr lang="ru-RU" sz="3200" dirty="0"/>
            </a:br>
            <a:r>
              <a:rPr lang="ru-RU" sz="3200" b="0" i="0" dirty="0">
                <a:solidFill>
                  <a:srgbClr val="000000"/>
                </a:solidFill>
                <a:effectLst/>
                <a:latin typeface="Helvetica Neue"/>
              </a:rPr>
              <a:t>«Вы постойте – путь закрыт!» 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9840" y="40953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Helvetica Neue"/>
              </a:rPr>
              <a:t>Какой свет нам говорит: 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Helvetica Neue"/>
              </a:rPr>
              <a:t>«Проходите – путь открыт»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 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9898602" y="327124"/>
            <a:ext cx="1695635" cy="16082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898602" y="3967890"/>
            <a:ext cx="1757779" cy="16778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349840" y="1872696"/>
            <a:ext cx="6096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У светофора свет горит —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«Приготовьтесь» — говорит?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898602" y="2157274"/>
            <a:ext cx="1695635" cy="15802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4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8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60" y="627174"/>
            <a:ext cx="66404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Helvetica Neue"/>
              </a:rPr>
              <a:t>Что за лошадь, вся в полоску,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Helvetica Neue"/>
              </a:rPr>
              <a:t>На дороге загорает?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Helvetica Neue"/>
              </a:rPr>
              <a:t>Люди едут и идут,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Helvetica Neue"/>
              </a:rPr>
              <a:t>А она – не убегает. </a:t>
            </a:r>
            <a:endParaRPr lang="ru-RU" sz="3600" dirty="0"/>
          </a:p>
        </p:txBody>
      </p:sp>
      <p:pic>
        <p:nvPicPr>
          <p:cNvPr id="3" name="Рисунок 2" descr="Пешеходный переход 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51" y="2831977"/>
            <a:ext cx="4844247" cy="353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1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82897" y="477110"/>
            <a:ext cx="623212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Не торопится, идет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По тропинке пешеходной,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Неширокой, но свободной.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Кто же это?..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 descr="Внимание пешеход - ДТП, видео аварии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73" y="2427580"/>
            <a:ext cx="43815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7597" y="263173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/>
              <a:t>Здесь не катится автобус.</a:t>
            </a:r>
          </a:p>
          <a:p>
            <a:r>
              <a:rPr lang="ru-RU" sz="3600" dirty="0"/>
              <a:t>Здесь трамваи не пройдут.</a:t>
            </a:r>
          </a:p>
          <a:p>
            <a:r>
              <a:rPr lang="ru-RU" sz="3600" dirty="0"/>
              <a:t>Здесь спокойно пешеходы</a:t>
            </a:r>
          </a:p>
          <a:p>
            <a:r>
              <a:rPr lang="ru-RU" sz="3600" dirty="0"/>
              <a:t>Вдоль по улице идут.</a:t>
            </a:r>
          </a:p>
          <a:p>
            <a:r>
              <a:rPr lang="ru-RU" sz="3600" dirty="0"/>
              <a:t>Для машин и для трамвая</a:t>
            </a:r>
          </a:p>
          <a:p>
            <a:r>
              <a:rPr lang="ru-RU" sz="3600" dirty="0"/>
              <a:t>Путь-дорога есть другая</a:t>
            </a:r>
          </a:p>
        </p:txBody>
      </p:sp>
      <p:pic>
        <p:nvPicPr>
          <p:cNvPr id="3" name="Рисунок 2" descr="Тротуар - Презентация 658-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39" y="0"/>
            <a:ext cx="5080987" cy="277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73944" y="26776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/>
              <a:t>Грозно мчат автомобили, </a:t>
            </a:r>
          </a:p>
          <a:p>
            <a:r>
              <a:rPr lang="ru-RU" sz="3600" dirty="0"/>
              <a:t>Как железная река! </a:t>
            </a:r>
          </a:p>
          <a:p>
            <a:r>
              <a:rPr lang="ru-RU" sz="3600" dirty="0"/>
              <a:t>Чтоб тебя не раздавили, </a:t>
            </a:r>
          </a:p>
          <a:p>
            <a:r>
              <a:rPr lang="ru-RU" sz="3600" dirty="0"/>
              <a:t>Словно хрупкого жучка, – </a:t>
            </a:r>
          </a:p>
          <a:p>
            <a:r>
              <a:rPr lang="ru-RU" sz="3600" dirty="0"/>
              <a:t>Под дорогой, словно грот, </a:t>
            </a:r>
          </a:p>
          <a:p>
            <a:r>
              <a:rPr lang="ru-RU" sz="3600" dirty="0"/>
              <a:t>Есть...</a:t>
            </a:r>
          </a:p>
        </p:txBody>
      </p:sp>
      <p:pic>
        <p:nvPicPr>
          <p:cNvPr id="4" name="Рисунок 3" descr="... был построен подземный переход по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47" y="3104542"/>
            <a:ext cx="4961323" cy="34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1076" y="73370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/>
              <a:t>Все водителю расскажет, </a:t>
            </a:r>
          </a:p>
          <a:p>
            <a:r>
              <a:rPr lang="ru-RU" sz="3600" dirty="0"/>
              <a:t>Скорость верную укажет. </a:t>
            </a:r>
          </a:p>
          <a:p>
            <a:r>
              <a:rPr lang="ru-RU" sz="3600" dirty="0"/>
              <a:t>У дороги, как маяк, </a:t>
            </a:r>
          </a:p>
          <a:p>
            <a:r>
              <a:rPr lang="ru-RU" sz="3600" dirty="0"/>
              <a:t>Добрый друг - ...</a:t>
            </a:r>
          </a:p>
        </p:txBody>
      </p:sp>
      <p:pic>
        <p:nvPicPr>
          <p:cNvPr id="3" name="Рисунок 2" descr="File:UK traffic sign 543.sv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87" y="3240350"/>
            <a:ext cx="3915054" cy="30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7339" y="976544"/>
            <a:ext cx="7200353" cy="39150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Поиграем?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 descr="... : 19 сентября - День рождения СМАЙЛИКА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68" y="4296793"/>
            <a:ext cx="3641509" cy="222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285</Words>
  <Application>Microsoft Office PowerPoint</Application>
  <PresentationFormat>Широкоэкранный</PresentationFormat>
  <Paragraphs>77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Monotype Corsiva</vt:lpstr>
      <vt:lpstr>Тема Office</vt:lpstr>
      <vt:lpstr>Игра –викторина по правилам дорожного движения.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Покажите знак «Велосипедная дорожка»</vt:lpstr>
      <vt:lpstr>Покажите знак «Подземный переход»</vt:lpstr>
      <vt:lpstr>Что обозначает этот знак?</vt:lpstr>
      <vt:lpstr>Что обозначает этот знак?</vt:lpstr>
      <vt:lpstr>Что обозначает этот знак?</vt:lpstr>
      <vt:lpstr>Презентация PowerPoint</vt:lpstr>
      <vt:lpstr>Презентация PowerPoint</vt:lpstr>
      <vt:lpstr>Презентация PowerPoint</vt:lpstr>
      <vt:lpstr>Назовите картинки, на которых изображен наземный транспорт</vt:lpstr>
      <vt:lpstr>Назовите картинки, на которых изображен водный транспорт.</vt:lpstr>
      <vt:lpstr>Назовите картинки, на которых изображен воздушный транспорт.</vt:lpstr>
      <vt:lpstr>Назовите картинки, на которых изображен космический транспорт.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–викторина по правилам дорожного движения.</dc:title>
  <dc:creator>Альбина Маннанова</dc:creator>
  <cp:lastModifiedBy>Альбина Маннанова</cp:lastModifiedBy>
  <cp:revision>21</cp:revision>
  <dcterms:created xsi:type="dcterms:W3CDTF">2016-10-29T20:18:01Z</dcterms:created>
  <dcterms:modified xsi:type="dcterms:W3CDTF">2016-11-15T07:35:44Z</dcterms:modified>
</cp:coreProperties>
</file>