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70" r:id="rId10"/>
    <p:sldId id="271" r:id="rId11"/>
    <p:sldId id="272" r:id="rId12"/>
    <p:sldId id="273" r:id="rId13"/>
    <p:sldId id="274" r:id="rId14"/>
    <p:sldId id="275" r:id="rId15"/>
    <p:sldId id="27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43B99-B74B-43B5-B831-736AA44F5E22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8321-18D3-4EFF-8730-CBBCFE7AB4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494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43B99-B74B-43B5-B831-736AA44F5E22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8321-18D3-4EFF-8730-CBBCFE7AB4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3409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43B99-B74B-43B5-B831-736AA44F5E22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8321-18D3-4EFF-8730-CBBCFE7AB4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2988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43B99-B74B-43B5-B831-736AA44F5E22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8321-18D3-4EFF-8730-CBBCFE7AB4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2549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43B99-B74B-43B5-B831-736AA44F5E22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8321-18D3-4EFF-8730-CBBCFE7AB4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0670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43B99-B74B-43B5-B831-736AA44F5E22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8321-18D3-4EFF-8730-CBBCFE7AB4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8085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43B99-B74B-43B5-B831-736AA44F5E22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8321-18D3-4EFF-8730-CBBCFE7AB4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4470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43B99-B74B-43B5-B831-736AA44F5E22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8321-18D3-4EFF-8730-CBBCFE7AB4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5265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43B99-B74B-43B5-B831-736AA44F5E22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8321-18D3-4EFF-8730-CBBCFE7AB4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9199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43B99-B74B-43B5-B831-736AA44F5E22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8321-18D3-4EFF-8730-CBBCFE7AB4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0389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43B99-B74B-43B5-B831-736AA44F5E22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8321-18D3-4EFF-8730-CBBCFE7AB4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1206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43B99-B74B-43B5-B831-736AA44F5E22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38321-18D3-4EFF-8730-CBBCFE7AB4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2337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404664"/>
            <a:ext cx="5976664" cy="3456384"/>
          </a:xfrm>
        </p:spPr>
        <p:txBody>
          <a:bodyPr>
            <a:normAutofit/>
          </a:bodyPr>
          <a:lstStyle/>
          <a:p>
            <a:r>
              <a:rPr lang="ru-RU" sz="96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Древние </a:t>
            </a:r>
            <a:br>
              <a:rPr lang="ru-RU" sz="96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6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соборы</a:t>
            </a:r>
            <a:endParaRPr lang="ru-RU" sz="9600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738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Мастер-класс «Учимся рисовать храм». Воспитателям детских садов, школьным  учителям и педагогам - Маам.ру"/>
          <p:cNvPicPr>
            <a:picLocks noChangeAspect="1" noChangeArrowheads="1"/>
          </p:cNvPicPr>
          <p:nvPr/>
        </p:nvPicPr>
        <p:blipFill>
          <a:blip r:embed="rId2" cstate="print"/>
          <a:srcRect l="20340" r="17716"/>
          <a:stretch>
            <a:fillRect/>
          </a:stretch>
        </p:blipFill>
        <p:spPr bwMode="auto">
          <a:xfrm>
            <a:off x="2411760" y="332656"/>
            <a:ext cx="4824536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Мастер-класс по рисованию для дошкольников 5-7 лет на тему: Церков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04664"/>
            <a:ext cx="4219575" cy="595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Рисунки храма для детей: Детские рисунки храмов и церквей —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16632"/>
            <a:ext cx="4479353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Древний собор глазами учеников 4 класса. Нарисованные картинки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88640"/>
            <a:ext cx="4743384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Нарисовать церковь 4 класс – Презентация по Изо на тему «Древние соборы» (4  класс) — Артист-Ой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3" y="836712"/>
            <a:ext cx="7370227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Церковь детский рисунок (17 фото) » Папик.Про - Все рисунки в одном мес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0"/>
            <a:ext cx="4824536" cy="65820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528092"/>
            <a:ext cx="3515468" cy="52732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9612" y="538314"/>
            <a:ext cx="44644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Издавна  на Руси строили храмы. Жители всей округи собирались на церковные службы. Также здесь читали княжеские указы и сообщали важные решения.</a:t>
            </a:r>
          </a:p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Делом княжеской чести было построить собор, так как его вид показывал могущество и славу города и его князя.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047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58738" y="0"/>
            <a:ext cx="9202738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88913"/>
            <a:ext cx="8856662" cy="4525962"/>
          </a:xfrm>
        </p:spPr>
        <p:txBody>
          <a:bodyPr>
            <a:normAutofit/>
          </a:bodyPr>
          <a:lstStyle/>
          <a:p>
            <a:pPr marL="0" indent="0" eaLnBrk="1" hangingPunct="1">
              <a:buClr>
                <a:srgbClr val="FFFFCC"/>
              </a:buClr>
              <a:buSzPct val="60000"/>
              <a:buFont typeface="Arial" charset="0"/>
              <a:buNone/>
            </a:pPr>
            <a:r>
              <a:rPr lang="ru-RU" sz="2800" b="1" u="sng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Собор </a:t>
            </a:r>
            <a:r>
              <a:rPr lang="ru-RU" sz="2800" b="1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– </a:t>
            </a:r>
            <a:r>
              <a:rPr lang="ru-RU" sz="2800" b="1" i="1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главная  или  большая  церковь  города,  где  собиралось  много  людей.</a:t>
            </a:r>
          </a:p>
          <a:p>
            <a:pPr marL="0" indent="0" eaLnBrk="1" hangingPunct="1">
              <a:buClr>
                <a:srgbClr val="FFFFCC"/>
              </a:buClr>
              <a:buSzPct val="60000"/>
              <a:buFont typeface="Arial" charset="0"/>
              <a:buNone/>
            </a:pPr>
            <a:r>
              <a:rPr lang="ru-RU" sz="2800" b="1" u="sng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Храм</a:t>
            </a:r>
            <a:r>
              <a:rPr lang="ru-RU" sz="2800" b="1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(церковь)</a:t>
            </a:r>
            <a:r>
              <a:rPr lang="ru-RU" sz="2800" b="1" i="1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-  это  культовое  сооружение,  в  котором  происходит  богослужение.</a:t>
            </a:r>
          </a:p>
          <a:p>
            <a:pPr marL="0" indent="0" eaLnBrk="1" hangingPunct="1">
              <a:buClr>
                <a:srgbClr val="FFFFCC"/>
              </a:buClr>
              <a:buSzPct val="60000"/>
              <a:buFont typeface="Arial" charset="0"/>
              <a:buNone/>
            </a:pPr>
            <a:r>
              <a:rPr lang="ru-RU" sz="2800" b="1" i="1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На Руси первые каменные храмы были построены в Киеве, Новгороде и Владимире.</a:t>
            </a:r>
          </a:p>
          <a:p>
            <a:pPr marL="0" indent="0" eaLnBrk="1" hangingPunct="1">
              <a:buClr>
                <a:srgbClr val="FFFFCC"/>
              </a:buClr>
              <a:buSzPct val="60000"/>
              <a:buFont typeface="Arial" charset="0"/>
              <a:buNone/>
            </a:pPr>
            <a:endParaRPr lang="ru-RU" b="1" i="1" smtClean="0">
              <a:solidFill>
                <a:srgbClr val="003B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buClr>
                <a:srgbClr val="FFFFCC"/>
              </a:buClr>
              <a:buSzPct val="60000"/>
              <a:buFont typeface="Arial" charset="0"/>
              <a:buNone/>
            </a:pPr>
            <a:endParaRPr lang="ru-RU" b="1" i="1" smtClean="0">
              <a:solidFill>
                <a:srgbClr val="003B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marL="0" indent="0" eaLnBrk="1" hangingPunct="1"/>
            <a:endParaRPr lang="ru-RU" smtClean="0"/>
          </a:p>
        </p:txBody>
      </p:sp>
      <p:pic>
        <p:nvPicPr>
          <p:cNvPr id="3076" name="Picture 2" descr="C:\Users\МК\Desktop\ce5853e09cdf41566b0037333d6a720d_1M.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8663" y="3716338"/>
            <a:ext cx="4071937" cy="271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-1"/>
            <a:ext cx="9033087" cy="677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438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618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куполов</a:t>
            </a:r>
            <a:endParaRPr lang="ru-RU" sz="40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1124743"/>
            <a:ext cx="4680520" cy="53374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8760" y="2420888"/>
            <a:ext cx="31683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– шлемовидный</a:t>
            </a:r>
          </a:p>
          <a:p>
            <a:endParaRPr lang="ru-RU" sz="28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 – луковичный</a:t>
            </a:r>
          </a:p>
          <a:p>
            <a:endParaRPr lang="ru-RU" sz="28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- шатровый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885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782" y="12576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i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Купола бывают различных цветов.</a:t>
            </a:r>
            <a:endParaRPr lang="ru-RU" sz="3200" b="1" i="1" u="sng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1268760"/>
            <a:ext cx="4509120" cy="45091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6782" y="1916832"/>
            <a:ext cx="31615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Золотые купола символизируют Божественную славу, храм построен в честь Господа.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720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188640"/>
            <a:ext cx="4177502" cy="62701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6" y="1556792"/>
            <a:ext cx="38884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Голубые или синие купола – символ небесной чистоты и непорочности, храмы Божьей Матери.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516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188640"/>
            <a:ext cx="4491584" cy="62819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92" y="1700808"/>
            <a:ext cx="33123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Зеленые купола – символ Пресвятой, </a:t>
            </a:r>
            <a:r>
              <a:rPr lang="ru-RU" sz="28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Живоначальной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Троицы, освященной в честь святого.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00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етские рисунки храмов и церквей в школу и в детский сад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836712"/>
            <a:ext cx="6667500" cy="4581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142</Words>
  <Application>Microsoft Office PowerPoint</Application>
  <PresentationFormat>Экран (4:3)</PresentationFormat>
  <Paragraphs>17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Древние  соборы</vt:lpstr>
      <vt:lpstr>Слайд 2</vt:lpstr>
      <vt:lpstr>Слайд 3</vt:lpstr>
      <vt:lpstr>Слайд 4</vt:lpstr>
      <vt:lpstr>Формы куполов</vt:lpstr>
      <vt:lpstr>Купола бывают различных цветов.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Древние  соборы</dc:title>
  <dc:creator>Aysline Shepard</dc:creator>
  <cp:lastModifiedBy>user</cp:lastModifiedBy>
  <cp:revision>6</cp:revision>
  <dcterms:created xsi:type="dcterms:W3CDTF">2018-11-10T20:40:06Z</dcterms:created>
  <dcterms:modified xsi:type="dcterms:W3CDTF">2021-10-05T20:20:48Z</dcterms:modified>
</cp:coreProperties>
</file>