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7AFDAD-75D4-4B51-9649-9266B77D467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B4A86D-9A31-4461-969A-D138DD695E8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oman02.ru/images/stories/tsvetok-zamiokulkas2.jpg" TargetMode="External"/><Relationship Id="rId3" Type="http://schemas.openxmlformats.org/officeDocument/2006/relationships/hyperlink" Target="http://www.proflowers.ru/pic/newuploadedfoto/Nepenthes1.jpg" TargetMode="External"/><Relationship Id="rId7" Type="http://schemas.openxmlformats.org/officeDocument/2006/relationships/hyperlink" Target="http://ogorodsadovod.com/sites/default/files/u79/2014/12/begonia2.jpg" TargetMode="External"/><Relationship Id="rId2" Type="http://schemas.openxmlformats.org/officeDocument/2006/relationships/hyperlink" Target="http://ppt4web.ru/images/581/22487/640/img1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irsada.com.ua/images/flowers/vodoem/strelolist.jpg" TargetMode="External"/><Relationship Id="rId5" Type="http://schemas.openxmlformats.org/officeDocument/2006/relationships/hyperlink" Target="http://www.lapshin.org/succulent/album/Echeveria-scaphylla-2252-18-2004.jpg" TargetMode="External"/><Relationship Id="rId4" Type="http://schemas.openxmlformats.org/officeDocument/2006/relationships/hyperlink" Target="http://aloeland.ru/uploads/posts/1269245749_crassula_rupestri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2747392"/>
          </a:xfrm>
        </p:spPr>
        <p:txBody>
          <a:bodyPr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Влияние факторов среды</a:t>
            </a:r>
            <a:br>
              <a:rPr lang="ru-RU" sz="4400" dirty="0" smtClean="0"/>
            </a:br>
            <a:r>
              <a:rPr lang="ru-RU" sz="4400" dirty="0" smtClean="0"/>
              <a:t>на строение листа.</a:t>
            </a:r>
            <a:br>
              <a:rPr lang="ru-RU" sz="4400" dirty="0" smtClean="0"/>
            </a:br>
            <a:r>
              <a:rPr lang="ru-RU" sz="4400" dirty="0" smtClean="0"/>
              <a:t>Видоизменения листьев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365104"/>
            <a:ext cx="7086600" cy="19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                   Учитель биологии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МКОУ «</a:t>
            </a:r>
            <a:r>
              <a:rPr lang="ru-RU" sz="2800" dirty="0" err="1" smtClean="0"/>
              <a:t>Эртильская</a:t>
            </a:r>
            <a:r>
              <a:rPr lang="ru-RU" sz="2800" dirty="0" smtClean="0"/>
              <a:t> СОШ №1»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Елисеева Людмила Александровна.              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10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Венерина мухоловка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Листья превратились в ловчий аппарат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admin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264696" cy="49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Непентес.</a:t>
            </a:r>
            <a:br>
              <a:rPr lang="ru-RU" dirty="0" smtClean="0"/>
            </a:br>
            <a:r>
              <a:rPr lang="ru-RU" dirty="0" smtClean="0">
                <a:effectLst/>
              </a:rPr>
              <a:t>С помощью кувшинчатых </a:t>
            </a:r>
            <a:r>
              <a:rPr lang="ru-RU" b="1" dirty="0" smtClean="0">
                <a:effectLst/>
              </a:rPr>
              <a:t>листьев</a:t>
            </a:r>
            <a:r>
              <a:rPr lang="ru-RU" dirty="0" smtClean="0">
                <a:effectLst/>
              </a:rPr>
              <a:t> растение добывает себе пищу</a:t>
            </a:r>
            <a:endParaRPr lang="ru-RU" dirty="0"/>
          </a:p>
        </p:txBody>
      </p:sp>
      <p:pic>
        <p:nvPicPr>
          <p:cNvPr id="10242" name="Picture 2" descr="C:\Users\admin\Desktop\Nepenth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07" y="2636912"/>
            <a:ext cx="67687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Водозапасающие листья.</a:t>
            </a:r>
            <a:endParaRPr lang="ru-RU" dirty="0"/>
          </a:p>
        </p:txBody>
      </p:sp>
      <p:pic>
        <p:nvPicPr>
          <p:cNvPr id="11266" name="Picture 2" descr="C:\Users\admin\Desktop\1269245749_crassula_rupest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087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1842219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Алоэ имеет мясистые узкие толстые </a:t>
            </a:r>
            <a:r>
              <a:rPr lang="ru-RU" dirty="0"/>
              <a:t>листья</a:t>
            </a:r>
            <a:r>
              <a:rPr lang="ru-RU" dirty="0" smtClean="0">
                <a:effectLst/>
              </a:rPr>
              <a:t> с колючками по краю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332656"/>
            <a:ext cx="4041775" cy="1842219"/>
          </a:xfrm>
        </p:spPr>
        <p:txBody>
          <a:bodyPr>
            <a:normAutofit/>
          </a:bodyPr>
          <a:lstStyle/>
          <a:p>
            <a:r>
              <a:rPr lang="ru-RU" dirty="0" smtClean="0"/>
              <a:t>Листья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толстянки</a:t>
            </a:r>
            <a:r>
              <a:rPr lang="ru-RU" dirty="0" smtClean="0">
                <a:effectLst/>
              </a:rPr>
              <a:t> очень </a:t>
            </a:r>
            <a:r>
              <a:rPr lang="ru-RU" dirty="0" smtClean="0">
                <a:effectLst/>
              </a:rPr>
              <a:t>сочные, зеленые, гладкие, до 10 см длиной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dmin\Desktop\ff32c9cba6ca60254d686a2d5e31f2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6357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Echeveria-scaphylla-2252-18-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0324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Заполнить </a:t>
            </a:r>
            <a:r>
              <a:rPr lang="ru-RU" sz="3600" b="1" dirty="0" smtClean="0"/>
              <a:t>таблицу,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вставляя </a:t>
            </a:r>
            <a:r>
              <a:rPr lang="ru-RU" sz="3600" b="1" dirty="0"/>
              <a:t>недостающие слова и </a:t>
            </a:r>
            <a:r>
              <a:rPr lang="ru-RU" sz="3600" b="1" dirty="0" smtClean="0"/>
              <a:t>предложения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68844"/>
              </p:ext>
            </p:extLst>
          </p:nvPr>
        </p:nvGraphicFramePr>
        <p:xfrm>
          <a:off x="611560" y="1628801"/>
          <a:ext cx="7704856" cy="4672086"/>
        </p:xfrm>
        <a:graphic>
          <a:graphicData uri="http://schemas.openxmlformats.org/drawingml/2006/table">
            <a:tbl>
              <a:tblPr firstRow="1" firstCol="1" bandRow="1"/>
              <a:tblGrid>
                <a:gridCol w="2352016"/>
                <a:gridCol w="2352016"/>
                <a:gridCol w="3000824"/>
              </a:tblGrid>
              <a:tr h="1584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 растения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Видоизменения листьев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Для поддержания стебля в вертикальном положении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2.Барбарис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Меньшее  испарение  влаги, защита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3.Непентес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Мясистые 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листья с колючками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6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12506"/>
              </p:ext>
            </p:extLst>
          </p:nvPr>
        </p:nvGraphicFramePr>
        <p:xfrm>
          <a:off x="539552" y="1052736"/>
          <a:ext cx="8064896" cy="5176615"/>
        </p:xfrm>
        <a:graphic>
          <a:graphicData uri="http://schemas.openxmlformats.org/drawingml/2006/table">
            <a:tbl>
              <a:tblPr firstRow="1" firstCol="1" bandRow="1"/>
              <a:tblGrid>
                <a:gridCol w="2688018"/>
                <a:gridCol w="2688018"/>
                <a:gridCol w="2688860"/>
              </a:tblGrid>
              <a:tr h="136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 растения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Видоизменения листьев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1.Горох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Для поддержания стебля в вертикальном положении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2.Барбарис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Колючки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Меньшее  испарение  влаги, защита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3.Непентес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Ловчие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Питание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Алоэ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Мясистые листья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Запас воды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33525" y="2460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484784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</a:rPr>
              <a:t>Венерина мухоловка</a:t>
            </a:r>
          </a:p>
          <a:p>
            <a:r>
              <a:rPr lang="ru-RU" u="sng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ru-RU" u="sng" dirty="0">
                <a:solidFill>
                  <a:srgbClr val="0070C0"/>
                </a:solidFill>
                <a:hlinkClick r:id="rId2"/>
              </a:rPr>
              <a:t>://</a:t>
            </a:r>
            <a:r>
              <a:rPr lang="ru-RU" u="sng" dirty="0" smtClean="0">
                <a:solidFill>
                  <a:srgbClr val="0070C0"/>
                </a:solidFill>
                <a:hlinkClick r:id="rId2"/>
              </a:rPr>
              <a:t>ppt4web.ru/images/581/22487/640/img12.jpg</a:t>
            </a:r>
            <a:endParaRPr lang="ru-RU" u="sng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</a:rPr>
              <a:t>Изображение Непентес</a:t>
            </a:r>
          </a:p>
          <a:p>
            <a:r>
              <a:rPr lang="ru-RU" u="sng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ru-RU" u="sng" dirty="0">
                <a:solidFill>
                  <a:srgbClr val="0070C0"/>
                </a:solidFill>
                <a:hlinkClick r:id="rId3"/>
              </a:rPr>
              <a:t>://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www.proflowers.ru/pic/newuploadedfoto/Nepenthes1.jpg</a:t>
            </a:r>
            <a:endParaRPr lang="ru-RU" u="sng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</a:rPr>
              <a:t>Изображение Алоэ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u="sng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ru-RU" u="sng" dirty="0" smtClean="0">
                <a:solidFill>
                  <a:srgbClr val="0070C0"/>
                </a:solidFill>
                <a:hlinkClick r:id="rId4"/>
              </a:rPr>
              <a:t>aloeland.ru/uploads/posts/1269245749_crassula_rupestris.jpg</a:t>
            </a:r>
            <a:endParaRPr lang="ru-RU" u="sng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</a:rPr>
              <a:t>Изображение </a:t>
            </a:r>
            <a:r>
              <a:rPr lang="ru-RU" u="sng" dirty="0" err="1" smtClean="0">
                <a:solidFill>
                  <a:srgbClr val="0070C0"/>
                </a:solidFill>
              </a:rPr>
              <a:t>Толстянка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http://cdn.bolshoyvopros.ru/files/users/images/ff/32/ff32c9cba6ca60254d686a2d5e31f2cf.jpg</a:t>
            </a:r>
          </a:p>
          <a:p>
            <a:r>
              <a:rPr lang="ru-RU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ru-RU" dirty="0" smtClean="0">
                <a:solidFill>
                  <a:srgbClr val="0070C0"/>
                </a:solidFill>
                <a:hlinkClick r:id="rId5"/>
              </a:rPr>
              <a:t>www.lapshin.org/succulent/album/Echeveria-scaphylla-2252-18-2004.jpg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Изображение Стрелолист</a:t>
            </a:r>
          </a:p>
          <a:p>
            <a:r>
              <a:rPr lang="en-US" dirty="0">
                <a:solidFill>
                  <a:srgbClr val="0070C0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6"/>
              </a:rPr>
              <a:t>mirsada.com.ua/images/flowers/vodoem/strelolist.jpg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Изображение Бегония</a:t>
            </a:r>
          </a:p>
          <a:p>
            <a:r>
              <a:rPr lang="en-US" dirty="0">
                <a:solidFill>
                  <a:srgbClr val="0070C0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7"/>
              </a:rPr>
              <a:t>ogorodsadovod.com/sites/default/files/u79/2014/12/begonia2.jpg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Изображение  </a:t>
            </a:r>
            <a:r>
              <a:rPr lang="ru-RU" dirty="0" err="1" smtClean="0">
                <a:solidFill>
                  <a:srgbClr val="0070C0"/>
                </a:solidFill>
              </a:rPr>
              <a:t>Пахифитум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8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8"/>
              </a:rPr>
              <a:t>woman02.ru/images/stories/tsvetok-zamiokulkas2.jpg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Изображение Кактус</a:t>
            </a:r>
          </a:p>
          <a:p>
            <a:r>
              <a:rPr lang="en-US" dirty="0">
                <a:solidFill>
                  <a:srgbClr val="0070C0"/>
                </a:solidFill>
              </a:rPr>
              <a:t>http://</a:t>
            </a:r>
            <a:r>
              <a:rPr lang="en-US" dirty="0" smtClean="0">
                <a:solidFill>
                  <a:srgbClr val="0070C0"/>
                </a:solidFill>
              </a:rPr>
              <a:t>www.clickgratis.com.br/fotos-imagens/cactus/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Используемые ресурсы.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08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Фактор влажности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Листья растений влажных мест обитания.</a:t>
            </a:r>
          </a:p>
          <a:p>
            <a:r>
              <a:rPr lang="ru-RU" dirty="0" smtClean="0"/>
              <a:t>1.крупные листовые пластинки</a:t>
            </a:r>
          </a:p>
          <a:p>
            <a:r>
              <a:rPr lang="ru-RU" dirty="0" smtClean="0"/>
              <a:t>2.Имеют большое количество устьиц.</a:t>
            </a:r>
          </a:p>
          <a:p>
            <a:r>
              <a:rPr lang="ru-RU" dirty="0" smtClean="0"/>
              <a:t>3. Могут выделять воду через особые железы.</a:t>
            </a:r>
            <a:endParaRPr lang="ru-RU" dirty="0"/>
          </a:p>
        </p:txBody>
      </p:sp>
      <p:pic>
        <p:nvPicPr>
          <p:cNvPr id="6" name="Picture 2" descr="C:\Users\admin\Desktop\strelol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3588"/>
            <a:ext cx="302433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egon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Листья растений засушливых мест обитания.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Мелкие листья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Восковой налет</a:t>
            </a:r>
            <a:endParaRPr lang="ru-RU" dirty="0"/>
          </a:p>
        </p:txBody>
      </p:sp>
      <p:pic>
        <p:nvPicPr>
          <p:cNvPr id="5" name="Picture 2" descr="C:\Users\admin\Desktop\0006-007-Voskovyj-nalet-melkie-listj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294" y="2348880"/>
            <a:ext cx="3810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1393760632_pahifitum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8880"/>
            <a:ext cx="404177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 света</a:t>
            </a:r>
            <a:endParaRPr lang="ru-RU" dirty="0"/>
          </a:p>
        </p:txBody>
      </p:sp>
      <p:pic>
        <p:nvPicPr>
          <p:cNvPr id="3" name="Picture 2" descr="C:\Users\admin\Desktop\i_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328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Видоизменения листьев.</a:t>
            </a:r>
            <a:br>
              <a:rPr lang="ru-RU" dirty="0" smtClean="0"/>
            </a:br>
            <a:r>
              <a:rPr lang="ru-RU" dirty="0" smtClean="0"/>
              <a:t>Листья -колючки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800" dirty="0" smtClean="0"/>
              <a:t>Испаряют меньше влаги и защищают растения от поедания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admin\Desktop\cactu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798168" cy="44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Колючки кактуса и барбариса.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aHR0cDovL21sYmxvZ3N0aGVoYXBweXlvdW5nc3Rlci5maWxlcy53b3JkcHJlc3MuY29tLzIwMDgvMTIvY2FjdHVzMjBwaWMxLmpwZw=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28799"/>
            <a:ext cx="4320479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barbaris_tunberg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798"/>
            <a:ext cx="403860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Листья- усики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Служат для поддержания стебля растения в вертикальном положении.</a:t>
            </a:r>
            <a:endParaRPr lang="ru-RU" sz="4400" dirty="0"/>
          </a:p>
        </p:txBody>
      </p:sp>
      <p:pic>
        <p:nvPicPr>
          <p:cNvPr id="6146" name="Picture 2" descr="C:\Users\admin\Desktop\vinogradnyj-us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4716"/>
            <a:ext cx="396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Усики гороха</a:t>
            </a:r>
            <a:endParaRPr lang="ru-RU" dirty="0"/>
          </a:p>
        </p:txBody>
      </p:sp>
      <p:pic>
        <p:nvPicPr>
          <p:cNvPr id="7170" name="Picture 2" descr="C:\Users\admin\Desktop\Neistoshhimyiy-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696744" cy="43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Ловчие листья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Обитают на почвах, бедных азотистыми веществами.</a:t>
            </a:r>
          </a:p>
          <a:p>
            <a:r>
              <a:rPr lang="ru-RU" sz="4400" dirty="0" smtClean="0"/>
              <a:t>Служат для питания</a:t>
            </a:r>
            <a:endParaRPr lang="ru-RU" sz="4400" dirty="0"/>
          </a:p>
        </p:txBody>
      </p:sp>
      <p:pic>
        <p:nvPicPr>
          <p:cNvPr id="8194" name="Picture 2" descr="C:\Users\admin\Desktop\366672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41044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196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     Влияние факторов среды на строение листа. Видоизменения листьев</vt:lpstr>
      <vt:lpstr>Фактор влажности</vt:lpstr>
      <vt:lpstr>Листья растений засушливых мест обитания.</vt:lpstr>
      <vt:lpstr>Фактор света</vt:lpstr>
      <vt:lpstr>Видоизменения листьев. Листья -колючки</vt:lpstr>
      <vt:lpstr>Колючки кактуса и барбариса.</vt:lpstr>
      <vt:lpstr>Листья- усики</vt:lpstr>
      <vt:lpstr>Усики гороха</vt:lpstr>
      <vt:lpstr>Ловчие листья</vt:lpstr>
      <vt:lpstr>Венерина мухоловка.</vt:lpstr>
      <vt:lpstr> Непентес. С помощью кувшинчатых листьев растение добывает себе пищу</vt:lpstr>
      <vt:lpstr>Водозапасающие листья.</vt:lpstr>
      <vt:lpstr>Презентация PowerPoint</vt:lpstr>
      <vt:lpstr>Заполнить таблицу,  вставляя недостающие слова и предложения.</vt:lpstr>
      <vt:lpstr>.</vt:lpstr>
      <vt:lpstr>Используемые ресурсы.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факторов среды на строение листа. Видоизменения листьев</dc:title>
  <dc:creator>admin</dc:creator>
  <cp:lastModifiedBy>admin</cp:lastModifiedBy>
  <cp:revision>23</cp:revision>
  <dcterms:created xsi:type="dcterms:W3CDTF">2016-10-26T17:19:10Z</dcterms:created>
  <dcterms:modified xsi:type="dcterms:W3CDTF">2016-11-01T06:59:08Z</dcterms:modified>
</cp:coreProperties>
</file>