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86AEB8-2345-4B6B-8DFF-6A384141AE70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5194E4-2BEA-4B57-A7CD-1053021C60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ryam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Классный час на тему: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Мы – за здоровый образ </a:t>
            </a:r>
            <a:r>
              <a:rPr lang="ru-RU" b="1" dirty="0" smtClean="0"/>
              <a:t>жизни</a:t>
            </a:r>
            <a:r>
              <a:rPr lang="ru-RU" b="1" dirty="0" smtClean="0"/>
              <a:t>»</a:t>
            </a:r>
            <a:r>
              <a:rPr lang="ru-RU" b="1" dirty="0" smtClean="0"/>
              <a:t>!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7" cy="559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285728"/>
            <a:ext cx="3357586" cy="4873625"/>
          </a:xfrm>
        </p:spPr>
        <p:txBody>
          <a:bodyPr/>
          <a:lstStyle/>
          <a:p>
            <a:r>
              <a:rPr lang="ru-RU" dirty="0"/>
              <a:t>движение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закаливание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питание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режим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занятия спортом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82088"/>
            <a:ext cx="7643866" cy="408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1257296"/>
          </a:xfrm>
        </p:spPr>
        <p:txBody>
          <a:bodyPr/>
          <a:lstStyle/>
          <a:p>
            <a:r>
              <a:rPr lang="ru-RU" dirty="0"/>
              <a:t>вам предлагается перечень утверждений, каждое из которых требует ответа «да» или «нет». 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/>
          <a:lstStyle/>
          <a:p>
            <a:r>
              <a:rPr lang="ru-RU" u="sng" dirty="0" smtClean="0"/>
              <a:t>ТЕСТ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 У меня часто плохой аппетит.</a:t>
            </a:r>
          </a:p>
          <a:p>
            <a:pPr>
              <a:buNone/>
            </a:pPr>
            <a:r>
              <a:rPr lang="ru-RU" dirty="0"/>
              <a:t>2. После нескольких часов работы у меня  начинает болеть голова.</a:t>
            </a:r>
          </a:p>
          <a:p>
            <a:pPr>
              <a:buNone/>
            </a:pPr>
            <a:r>
              <a:rPr lang="ru-RU" dirty="0"/>
              <a:t>3. Часто выгляжу усталым и подавленным, иногда раздраженным и угрюмым.</a:t>
            </a:r>
          </a:p>
          <a:p>
            <a:pPr>
              <a:buNone/>
            </a:pPr>
            <a:r>
              <a:rPr lang="ru-RU" dirty="0"/>
              <a:t>4. Периодически у меня бывают серьезные заболевания, когда я вынужден несколько дней оставаться в постели.</a:t>
            </a:r>
          </a:p>
          <a:p>
            <a:pPr>
              <a:buNone/>
            </a:pPr>
            <a:r>
              <a:rPr lang="ru-RU" dirty="0"/>
              <a:t>5. Я почти не занимаюсь спортом.</a:t>
            </a:r>
          </a:p>
          <a:p>
            <a:pPr>
              <a:buNone/>
            </a:pPr>
            <a:r>
              <a:rPr lang="ru-RU" dirty="0"/>
              <a:t>6. В последнее время я несколько прибавил в весе.</a:t>
            </a:r>
          </a:p>
          <a:p>
            <a:pPr>
              <a:buNone/>
            </a:pPr>
            <a:r>
              <a:rPr lang="ru-RU" dirty="0"/>
              <a:t>7. У меня часто кружится голова.</a:t>
            </a:r>
          </a:p>
          <a:p>
            <a:pPr>
              <a:buNone/>
            </a:pPr>
            <a:r>
              <a:rPr lang="ru-RU" dirty="0"/>
              <a:t>8. В настоящее время я курю.</a:t>
            </a:r>
          </a:p>
          <a:p>
            <a:pPr>
              <a:buNone/>
            </a:pPr>
            <a:r>
              <a:rPr lang="ru-RU" dirty="0"/>
              <a:t>9. В детстве я перенес несколько серьезных заболеваний.</a:t>
            </a:r>
          </a:p>
          <a:p>
            <a:pPr>
              <a:buNone/>
            </a:pPr>
            <a:r>
              <a:rPr lang="ru-RU" dirty="0"/>
              <a:t>10. У меня плохой сон и неприятные ощущения утром после пробуждения.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 каждый ответ «да» поставьте себе по 1 баллу и подсчитайте сумму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Результаты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1-2 балла.</a:t>
            </a:r>
            <a:r>
              <a:rPr lang="ru-RU" dirty="0"/>
              <a:t> Несмотря на некоторые признаки ухудшения здоровья, вы в хорошей форме. Ни в коем случае не оставляйте усилий по сохранению своего самочувствия.</a:t>
            </a:r>
          </a:p>
          <a:p>
            <a:r>
              <a:rPr lang="ru-RU" b="1" dirty="0"/>
              <a:t>3-6 баллов.</a:t>
            </a:r>
            <a:r>
              <a:rPr lang="ru-RU" dirty="0"/>
              <a:t> Ваше отношение к своему здоровью трудно назвать нормальным, уже чувствуется, что вы его расстроили довольно основательно.</a:t>
            </a:r>
          </a:p>
          <a:p>
            <a:r>
              <a:rPr lang="ru-RU" b="1" dirty="0"/>
              <a:t>7-10 баллов.</a:t>
            </a:r>
            <a:r>
              <a:rPr lang="ru-RU" dirty="0"/>
              <a:t> Как вы умудрились довести себя до такой степени? Удивительно, что вы еще в состоянии ходить и работать. Вам немедленно нужно свои привычки, иначе…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КРОССВОРД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60" y="785790"/>
          <a:ext cx="8429683" cy="5786488"/>
        </p:xfrm>
        <a:graphic>
          <a:graphicData uri="http://schemas.openxmlformats.org/drawingml/2006/table">
            <a:tbl>
              <a:tblPr/>
              <a:tblGrid>
                <a:gridCol w="589862"/>
                <a:gridCol w="728162"/>
                <a:gridCol w="729829"/>
                <a:gridCol w="728162"/>
                <a:gridCol w="716498"/>
                <a:gridCol w="716498"/>
                <a:gridCol w="716498"/>
                <a:gridCol w="716498"/>
                <a:gridCol w="728162"/>
                <a:gridCol w="728162"/>
                <a:gridCol w="728162"/>
                <a:gridCol w="603190"/>
              </a:tblGrid>
              <a:tr h="72331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0298" y="92867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 </a:t>
            </a:r>
            <a:r>
              <a:rPr lang="ru-RU" dirty="0" smtClean="0"/>
              <a:t>        А            Р          Я    Д         К         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164305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 </a:t>
            </a:r>
            <a:r>
              <a:rPr lang="ru-RU" dirty="0" smtClean="0"/>
              <a:t>         У       Ш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4288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        П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 smtClean="0"/>
              <a:t>        Р          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307181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 </a:t>
            </a:r>
            <a:r>
              <a:rPr lang="ru-RU" dirty="0" smtClean="0"/>
              <a:t>        Ю         К         З       А        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378619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         Р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 smtClean="0"/>
              <a:t>         Р          У        Б       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8" y="457200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</a:t>
            </a:r>
            <a:r>
              <a:rPr lang="ru-RU" dirty="0" smtClean="0"/>
              <a:t>          Е        Л         О         С        И        П         Е         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21495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     О         Н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Ь</a:t>
            </a:r>
            <a:r>
              <a:rPr lang="ru-RU" dirty="0" smtClean="0"/>
              <a:t>          К         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600076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        </a:t>
            </a:r>
            <a:r>
              <a:rPr lang="ru-RU" smtClean="0"/>
              <a:t>Р         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mtClean="0"/>
              <a:t>        </a:t>
            </a:r>
            <a:r>
              <a:rPr lang="ru-RU" dirty="0" smtClean="0"/>
              <a:t>Н       И         Р        О        В          К         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u="sng" dirty="0"/>
              <a:t>ЗДОРОВОЕ ПИТАНИЕ</a:t>
            </a:r>
            <a:r>
              <a:rPr lang="ru-RU" sz="2000" dirty="0"/>
              <a:t> Одной из составляющей здорового образа жизни является здоровое питание. Попробуем составить меню на один день. 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829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Разделите продукты питания на две группы: полезные и вредные.</a:t>
            </a:r>
          </a:p>
          <a:p>
            <a:r>
              <a:rPr lang="ru-RU" i="1" dirty="0"/>
              <a:t>Полезные продукты                                Вредные  </a:t>
            </a:r>
            <a:r>
              <a:rPr lang="ru-RU" i="1" dirty="0" smtClean="0"/>
              <a:t>продукты</a:t>
            </a:r>
            <a:endParaRPr lang="ru-RU" dirty="0"/>
          </a:p>
          <a:p>
            <a:pPr>
              <a:buNone/>
            </a:pPr>
            <a:r>
              <a:rPr lang="ru-RU" dirty="0"/>
              <a:t>Рыба, кефир, чипсы, геркулес, пепси, фанта, подсолнечное масло, жирное мясо, морковь, торты, лук, капуста, «Сникерс», яблоки, груши, шоколад, «</a:t>
            </a:r>
            <a:r>
              <a:rPr lang="ru-RU" dirty="0" err="1"/>
              <a:t>Кириешки</a:t>
            </a:r>
            <a:r>
              <a:rPr lang="ru-RU" dirty="0"/>
              <a:t>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9906" t="26508" r="10848" b="18844"/>
          <a:stretch>
            <a:fillRect/>
          </a:stretch>
        </p:blipFill>
        <p:spPr bwMode="auto">
          <a:xfrm>
            <a:off x="2214546" y="4786322"/>
            <a:ext cx="400052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u="sng" dirty="0" smtClean="0"/>
              <a:t>ВРЕДНЫЕ </a:t>
            </a:r>
            <a:r>
              <a:rPr lang="ru-RU" u="sng" dirty="0" smtClean="0"/>
              <a:t>ПРИВЫЧКИ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115328" cy="971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</a:t>
            </a:r>
            <a:r>
              <a:rPr lang="ru-RU" dirty="0"/>
              <a:t>сейчас вопрос ко всем: какие вредные привычки негативно сказываются на нашем здоровье? (курение, алкоголизм, наркомания)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8501122" cy="46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/>
              <a:t>лучший рецепт </a:t>
            </a:r>
            <a:r>
              <a:rPr lang="ru-RU" dirty="0" smtClean="0"/>
              <a:t>здоровья и счастья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8643966" cy="2757494"/>
          </a:xfrm>
        </p:spPr>
        <p:txBody>
          <a:bodyPr>
            <a:normAutofit/>
          </a:bodyPr>
          <a:lstStyle/>
          <a:p>
            <a:r>
              <a:rPr lang="ru-RU" i="1" dirty="0" smtClean="0"/>
              <a:t> </a:t>
            </a:r>
            <a:r>
              <a:rPr lang="ru-RU" i="1" dirty="0"/>
              <a:t>«Возьмите чашу терпения, влейте в нее полное сердце любви, добавьте две горсти щедрости, посыпьте добротой, плесните немного юмора и добавьте как можно больше веры. Все это хорошо перемешай­те. Намажьте на кусок отпущенной вам жизни и предлагайте каждому, кого встре­тите на своем пути»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857256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31432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"Я верю, – говорил еще в прошлом столетии великий биолог, иммунолог Илья Мечников – что для каждого человека 120 лет – это должен быть не возраст. Купить здоровье нельзя, его можно только зарабатывать собственными постоянными усилиями. Лишь настойчивая работа над собой позволит каждому сделать себя энергичным долгожителем".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Подготовила: </a:t>
            </a:r>
            <a:br>
              <a:rPr lang="ru-RU" sz="3200" dirty="0" smtClean="0"/>
            </a:br>
            <a:r>
              <a:rPr lang="ru-RU" sz="3200" dirty="0" smtClean="0"/>
              <a:t>Кл</a:t>
            </a:r>
            <a:r>
              <a:rPr lang="ru-RU" sz="3200" dirty="0" smtClean="0"/>
              <a:t>. руководитель: Карпачёва А.В.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2537" y="1751012"/>
            <a:ext cx="5876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357166"/>
            <a:ext cx="8186738" cy="30003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/>
              <a:t> </a:t>
            </a:r>
            <a:r>
              <a:rPr lang="ru-RU" i="1" dirty="0"/>
              <a:t>Когда нет здоровья, молчит мудрость, не</a:t>
            </a:r>
            <a:endParaRPr lang="ru-RU" dirty="0"/>
          </a:p>
          <a:p>
            <a:pPr algn="r">
              <a:buNone/>
            </a:pPr>
            <a:r>
              <a:rPr lang="ru-RU" i="1" dirty="0" smtClean="0"/>
              <a:t>                                               </a:t>
            </a:r>
            <a:r>
              <a:rPr lang="ru-RU" i="1" dirty="0"/>
              <a:t>может </a:t>
            </a:r>
            <a:r>
              <a:rPr lang="ru-RU" i="1" dirty="0" smtClean="0"/>
              <a:t>расцвести искусство</a:t>
            </a:r>
            <a:r>
              <a:rPr lang="ru-RU" i="1" dirty="0"/>
              <a:t>, не играют силы,</a:t>
            </a:r>
            <a:endParaRPr lang="ru-RU" dirty="0"/>
          </a:p>
          <a:p>
            <a:pPr algn="r">
              <a:buNone/>
            </a:pPr>
            <a:r>
              <a:rPr lang="ru-RU" i="1" dirty="0"/>
              <a:t>                                                  бесполезно богатство и бессилен </a:t>
            </a:r>
            <a:r>
              <a:rPr lang="ru-RU" i="1" dirty="0" smtClean="0"/>
              <a:t>разум</a:t>
            </a: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r>
              <a:rPr lang="ru-RU" b="1" dirty="0"/>
              <a:t>	</a:t>
            </a:r>
            <a:r>
              <a:rPr lang="ru-RU" sz="1600" b="1" dirty="0"/>
              <a:t>                      </a:t>
            </a:r>
            <a:r>
              <a:rPr lang="ru-RU" sz="1600" b="1" i="1" dirty="0" smtClean="0"/>
              <a:t>Древнегреческий </a:t>
            </a:r>
            <a:r>
              <a:rPr lang="ru-RU" sz="1600" b="1" i="1" dirty="0"/>
              <a:t>историк, «отец истории» </a:t>
            </a:r>
            <a:r>
              <a:rPr lang="ru-RU" sz="1600" b="1" i="1" dirty="0" smtClean="0"/>
              <a:t>Геродот</a:t>
            </a:r>
            <a:endParaRPr lang="ru-RU" sz="1600" b="1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b="6976"/>
          <a:stretch>
            <a:fillRect/>
          </a:stretch>
        </p:blipFill>
        <p:spPr bwMode="auto">
          <a:xfrm>
            <a:off x="3786182" y="3564675"/>
            <a:ext cx="4964905" cy="307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8617" t="14894" r="22341" b="21276"/>
          <a:stretch>
            <a:fillRect/>
          </a:stretch>
        </p:blipFill>
        <p:spPr bwMode="auto">
          <a:xfrm>
            <a:off x="357158" y="78579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357186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042118"/>
            <a:ext cx="23574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Богатство,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Слава,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Семья,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Счастье.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Представьте, что мы с вами на острове, где сбываются мечты. Каждый из вас может выбрать из списка только одну мечту: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571744"/>
            <a:ext cx="2428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Любовь,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Дружба,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Здоровье,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/>
              <a:t>Почему и зачем при </a:t>
            </a:r>
            <a:r>
              <a:rPr lang="ru-RU" dirty="0" smtClean="0"/>
              <a:t>встрече </a:t>
            </a:r>
            <a:r>
              <a:rPr lang="ru-RU" dirty="0" smtClean="0"/>
              <a:t>мы говорим </a:t>
            </a:r>
            <a:r>
              <a:rPr lang="ru-RU" dirty="0" smtClean="0"/>
              <a:t>друг другу «здравствуйте</a:t>
            </a:r>
            <a:r>
              <a:rPr lang="ru-RU" dirty="0" smtClean="0"/>
              <a:t>»?</a:t>
            </a:r>
            <a:endParaRPr lang="ru-RU" dirty="0"/>
          </a:p>
        </p:txBody>
      </p:sp>
      <p:pic>
        <p:nvPicPr>
          <p:cNvPr id="4" name="tryam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1428736"/>
            <a:ext cx="8572560" cy="528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4900618" cy="535782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i="1" dirty="0"/>
              <a:t>В одной сказочной стране на берегу прекрасного моря стоял дворец. В нем жил правитель, у которого было три сына. Отец любил своих сыновей, и они отвечали ему взаимностью. Дети росли добрыми, послушными и трудолюбивыми. Одно огорчало правителя - сыновья часто и подолгу болели. </a:t>
            </a:r>
            <a:br>
              <a:rPr lang="ru-RU" i="1" dirty="0"/>
            </a:br>
            <a:r>
              <a:rPr lang="ru-RU" i="1" dirty="0"/>
              <a:t>Правитель пригласил во дворец самых мудрых людей страны и спросил: «Почему люди болеют? Что надо сделать, чтобы люди жили долго и счастливо?» Мудрецы долго совещались</a:t>
            </a:r>
            <a:r>
              <a:rPr lang="ru-RU" i="1" dirty="0" smtClean="0"/>
              <a:t>…</a:t>
            </a:r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71477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r="46786"/>
          <a:stretch>
            <a:fillRect/>
          </a:stretch>
        </p:blipFill>
        <p:spPr bwMode="auto">
          <a:xfrm>
            <a:off x="5072066" y="3286124"/>
            <a:ext cx="36433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вы думаете, почему люди болеют? </a:t>
            </a:r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5009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сделать для того, чтобы быть здоровым? </a:t>
            </a:r>
            <a:endParaRPr lang="ru-RU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687" t="6561" r="5078" b="12912"/>
          <a:stretch>
            <a:fillRect/>
          </a:stretch>
        </p:blipFill>
        <p:spPr bwMode="auto">
          <a:xfrm>
            <a:off x="357158" y="1438941"/>
            <a:ext cx="8358246" cy="520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59634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642918"/>
            <a:ext cx="30718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Самый старый из них сказал: «Здоровье человека зависит от его образа жизни, поведения и умения помочь себе и другим в трудных ситуациях». Выслушал правитель мудреца и приказал построить дом  здоровья для всех детей своей страны. 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думаете, что было в этой школе здоровья, какие факторы здоровья в ней соблюдались? </a:t>
            </a:r>
            <a:endParaRPr lang="ru-RU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143932" cy="512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680</Words>
  <Application>Microsoft Office PowerPoint</Application>
  <PresentationFormat>Экран (4:3)</PresentationFormat>
  <Paragraphs>71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Классный час на тему:  «Мы – за здоровый образ жизни»!  </vt:lpstr>
      <vt:lpstr>Слайд 2</vt:lpstr>
      <vt:lpstr>Слайд 3</vt:lpstr>
      <vt:lpstr> Почему и зачем при встрече мы говорим друг другу «здравствуйте»?</vt:lpstr>
      <vt:lpstr>Сказка</vt:lpstr>
      <vt:lpstr>Как вы думаете, почему люди болеют? </vt:lpstr>
      <vt:lpstr>Что нужно сделать для того, чтобы быть здоровым? </vt:lpstr>
      <vt:lpstr>Слайд 8</vt:lpstr>
      <vt:lpstr>Как вы думаете, что было в этой школе здоровья, какие факторы здоровья в ней соблюдались? </vt:lpstr>
      <vt:lpstr>Слайд 10</vt:lpstr>
      <vt:lpstr>Тест</vt:lpstr>
      <vt:lpstr>ТЕСТ </vt:lpstr>
      <vt:lpstr>За каждый ответ «да» поставьте себе по 1 баллу и подсчитайте сумму.</vt:lpstr>
      <vt:lpstr>КРОССВОРД</vt:lpstr>
      <vt:lpstr>ЗДОРОВОЕ ПИТАНИЕ Одной из составляющей здорового образа жизни является здоровое питание. Попробуем составить меню на один день.  </vt:lpstr>
      <vt:lpstr>ВРЕДНЫЕ ПРИВЫЧКИ </vt:lpstr>
      <vt:lpstr>лучший рецепт здоровья и счастья</vt:lpstr>
      <vt:lpstr>Слайд 18</vt:lpstr>
      <vt:lpstr>Подготовила:  Кл. руководитель: Карпачёва А.В.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 «Мы – за здоровый образ жизни!» </dc:title>
  <dc:creator>*</dc:creator>
  <cp:lastModifiedBy>*</cp:lastModifiedBy>
  <cp:revision>19</cp:revision>
  <dcterms:created xsi:type="dcterms:W3CDTF">2013-09-01T07:22:46Z</dcterms:created>
  <dcterms:modified xsi:type="dcterms:W3CDTF">2013-09-01T09:45:37Z</dcterms:modified>
</cp:coreProperties>
</file>