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3B514-3417-4926-A465-94C81771E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CACC48-11C7-4985-B6E1-9E74B4CFF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AD32F-69C4-4BBE-840B-B314F640C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48D0-ACD0-4974-A1CA-503B3952FA0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D2AFC3-D42C-46B2-8FC7-1DF44E46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BE7C2-BD96-4217-92BC-8330CFAD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7139-74E1-4FB1-9B27-2F96C6D1F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86CE5-4196-4A91-8EAB-D6F590DA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D5095C-22A8-42F0-9750-3FDF4861E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64DB9-C2A1-4FEB-852F-5DC7C2670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48D0-ACD0-4974-A1CA-503B3952FA0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8CA35-38E0-42DF-B268-A5F01F8B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7D08A3-C7F8-4E35-9351-535364BB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7139-74E1-4FB1-9B27-2F96C6D1F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02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12E992-4F56-40F2-87D4-5EF66CE34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4BBFDE-9BCC-434E-8854-7A8BEDB53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D8AC3-9A41-4AC5-A48F-AC075C3E8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48D0-ACD0-4974-A1CA-503B3952FA0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A4BDA4-CE97-4B1C-AF11-E08E713E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18286D-92B3-46EB-A09E-DF5150D1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7139-74E1-4FB1-9B27-2F96C6D1F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D96FE-1537-420D-849B-BD1ECD26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7AD313-8CE7-4E2E-96C8-D4FF4A769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C2B6B2-6CEF-4948-BE91-0EFF1CCA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48D0-ACD0-4974-A1CA-503B3952FA0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54A3AD-1A7D-4DA6-8AF8-400C2403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984C35-D1E9-4B81-B36F-D8667073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7139-74E1-4FB1-9B27-2F96C6D1F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2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2FA8-FD4A-4DC8-B6FF-ED73AFA3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2B4E91-EA47-45DE-B9D4-F1241C809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7D804-D06F-4E18-B253-DF9318F7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48D0-ACD0-4974-A1CA-503B3952FA0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ED3E8-A6AE-4BB5-91A2-9FD85421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A4A439-1D2D-4977-928E-0A9C0B1D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7139-74E1-4FB1-9B27-2F96C6D1F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3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B2D9D-7EDF-49B1-8BFF-B7C62C7E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24B17A-9310-4215-9B75-5D7586137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3A87A6-874A-4E2F-86E0-FFCF39C8B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56AB1-1741-4AE1-94D6-D4E9EFBD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48D0-ACD0-4974-A1CA-503B3952FA0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054B71-426C-488C-A8FD-BF5124E3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7E3BC-A061-4B92-B841-371D7DB7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7139-74E1-4FB1-9B27-2F96C6D1F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3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A33D9-E1D4-469F-A025-65A0AB37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F10A0-D45C-46E8-8126-CD992DB16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0A4F8D-1C32-4797-9495-27D9DE77B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899549-45C6-4650-8988-676B8E438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A28546-EB25-4D76-8BED-8D3208BB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222CD5-C504-4E91-A3C7-C43E54747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48D0-ACD0-4974-A1CA-503B3952FA0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15AFBB-FA3D-4FA7-A640-C10207016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D266A4-9ACF-42B1-A05B-F02BD39A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7139-74E1-4FB1-9B27-2F96C6D1F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0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D8D8B-8026-470D-9980-0B38BC34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7C97B1-CD53-4392-AD09-9129EE72F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48D0-ACD0-4974-A1CA-503B3952FA0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0E68AD-39CC-4C66-92BC-261EF824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C69235-7E7F-4161-AE53-3D71D960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7139-74E1-4FB1-9B27-2F96C6D1F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6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3327A1-7FF5-4050-B738-84DCB061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48D0-ACD0-4974-A1CA-503B3952FA0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B6FDF-6E5A-4325-A4AD-5EC5E763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D3FAE0-8D21-45E5-B28C-6D17223F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7139-74E1-4FB1-9B27-2F96C6D1F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1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4F6F8-9FA1-4A60-8A9D-2A145CD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48B696-CA65-4902-B1F8-C3DB211FB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1E28D3-829D-421B-ABE1-802E995FC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DBC0F7-6C02-4549-9AB2-75BFA2B3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48D0-ACD0-4974-A1CA-503B3952FA0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1E0070-7660-4BA0-B2F7-C4904E48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33D2EC-9CE9-4548-8ECB-4F8912AA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7139-74E1-4FB1-9B27-2F96C6D1F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1AEA9-F4AF-457A-8D55-736C1BE2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DE6DC6-360C-47E1-9B61-174D519CC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70A3C2-D585-414B-BA99-025D0D6F9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CB0027-B404-4447-B60C-73A7F3B7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48D0-ACD0-4974-A1CA-503B3952FA0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00D310-AACB-4984-A5F2-EFC470A2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FCE4D2-0F4F-4164-830A-819A4F9A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7139-74E1-4FB1-9B27-2F96C6D1F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04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7DED9-F59E-459E-898E-621B259BC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B8614E-84CF-425F-A7C5-366AD736C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E0948-DB12-4814-A257-BB57F59BA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048D0-ACD0-4974-A1CA-503B3952FA0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4D496-19D7-4783-8850-97D643A94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D58B92-48E7-487A-BA84-105B78C00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87139-74E1-4FB1-9B27-2F96C6D1F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A092D0-BE1E-4265-BF2E-D2A10084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9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7CD9C8-19AC-4545-91ED-CF64CE5AA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418" y="214532"/>
            <a:ext cx="7723164" cy="642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6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CCCA2F-CD0E-48D2-B893-EFE4C1FCB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90" y="256735"/>
            <a:ext cx="8623495" cy="64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B77E91-C2F3-410C-A897-7A0EF21C3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652" y="309489"/>
            <a:ext cx="8318695" cy="62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80297B-0271-4AEC-8B77-4DA92345C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334107"/>
            <a:ext cx="8253046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3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3ABD06-5909-4FD7-A8F8-3EFC52AFD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883" y="200465"/>
            <a:ext cx="9608234" cy="6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24427C-8041-498B-B40D-C8C69D9D7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2667"/>
            <a:ext cx="8496887" cy="637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27440D-54FE-4F34-A74D-B4558D2B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74" y="186396"/>
            <a:ext cx="8646942" cy="64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31B696-2A1B-4289-A9F0-249894DBF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939" y="590843"/>
            <a:ext cx="4009292" cy="53457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F9E36D-5535-4761-A6C5-869B23DE0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508" y="590843"/>
            <a:ext cx="4167554" cy="55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</cp:revision>
  <dcterms:created xsi:type="dcterms:W3CDTF">2021-09-08T17:14:59Z</dcterms:created>
  <dcterms:modified xsi:type="dcterms:W3CDTF">2021-09-09T13:55:44Z</dcterms:modified>
</cp:coreProperties>
</file>