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6" r:id="rId3"/>
    <p:sldId id="257" r:id="rId4"/>
    <p:sldId id="258" r:id="rId5"/>
    <p:sldId id="259" r:id="rId6"/>
    <p:sldId id="260" r:id="rId7"/>
    <p:sldId id="261" r:id="rId8"/>
    <p:sldId id="262" r:id="rId9"/>
    <p:sldId id="263" r:id="rId10"/>
    <p:sldId id="265" r:id="rId11"/>
    <p:sldId id="264"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BBF104-F6A2-452E-9800-06ABE4E4D452}" type="datetimeFigureOut">
              <a:rPr lang="ru-RU" smtClean="0"/>
              <a:pPr/>
              <a:t>14.07.2021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A8237A-8BC9-4145-B8D8-3DA007962699}" type="slidenum">
              <a:rPr lang="ru-RU" smtClean="0"/>
              <a:pPr/>
              <a:t>‹#›</a:t>
            </a:fld>
            <a:endParaRPr lang="ru-RU"/>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alpha val="16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BF104-F6A2-452E-9800-06ABE4E4D452}" type="datetimeFigureOut">
              <a:rPr lang="ru-RU" smtClean="0"/>
              <a:pPr/>
              <a:t>14.07.2021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A8237A-8BC9-4145-B8D8-3DA00796269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hyperlink" Target="https://i.pinimg.com/originals/9a/a2/33/9aa2330b3af32d9ae633480f9ffa9c0b.jpg" TargetMode="External"/><Relationship Id="rId3" Type="http://schemas.openxmlformats.org/officeDocument/2006/relationships/hyperlink" Target="https://im0-tub-ru.yandex.net/i?id=cd54c37808082d7f0fc3c7cc98d4c567-l&amp;n=13" TargetMode="External"/><Relationship Id="rId7" Type="http://schemas.openxmlformats.org/officeDocument/2006/relationships/hyperlink" Target="https://cdn.gdz4you.com/files/slides/8bd/5194f9f08a297e89c8fa1f4327d8319f.jpeg" TargetMode="External"/><Relationship Id="rId2" Type="http://schemas.openxmlformats.org/officeDocument/2006/relationships/hyperlink" Target="https://c.wallhere.com/photos/ef/95/action_helmet_women_woman_sexy_family_happy_funny-483985.jpg!d" TargetMode="External"/><Relationship Id="rId1" Type="http://schemas.openxmlformats.org/officeDocument/2006/relationships/slideLayout" Target="../slideLayouts/slideLayout1.xml"/><Relationship Id="rId6" Type="http://schemas.openxmlformats.org/officeDocument/2006/relationships/hyperlink" Target="https://utv.ru/media/screen_image/parachute-3108947960720.jpg" TargetMode="External"/><Relationship Id="rId5" Type="http://schemas.openxmlformats.org/officeDocument/2006/relationships/hyperlink" Target="https://pp.userapi.com/rjYTnFVfM5gi9ynnOLV2WKI4IlrDEirH6kmtZw/SSTqZYZQ7Ec.jpg" TargetMode="External"/><Relationship Id="rId4" Type="http://schemas.openxmlformats.org/officeDocument/2006/relationships/hyperlink" Target="http://www.cheapholidays.com/blog/wp-content/uploads/2013/02/red-sea.jpg" TargetMode="External"/><Relationship Id="rId9" Type="http://schemas.openxmlformats.org/officeDocument/2006/relationships/hyperlink" Target="https://i.pinimg.com/originals/0e/8b/47/0e8b475557a25e7a2753133390744835.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428604"/>
            <a:ext cx="7772400" cy="1470025"/>
          </a:xfrm>
        </p:spPr>
        <p:txBody>
          <a:bodyPr>
            <a:normAutofit fontScale="90000"/>
          </a:bodyPr>
          <a:lstStyle/>
          <a:p>
            <a:pPr marL="342900" indent="-342900">
              <a:tabLst>
                <a:tab pos="180340" algn="l"/>
              </a:tabLst>
            </a:pPr>
            <a:r>
              <a:rPr lang="ru-RU" sz="6600" b="1" dirty="0" smtClean="0">
                <a:latin typeface="Times New Roman" pitchFamily="18" charset="0"/>
                <a:cs typeface="Times New Roman" pitchFamily="18" charset="0"/>
              </a:rPr>
              <a:t/>
            </a:r>
            <a:br>
              <a:rPr lang="ru-RU" sz="6600"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Паника бывает редко</a:t>
            </a:r>
            <a:r>
              <a:rPr lang="ru-RU" sz="4000" b="1" dirty="0" smtClean="0">
                <a:latin typeface="Times New Roman" pitchFamily="18" charset="0"/>
                <a:cs typeface="Times New Roman" pitchFamily="18" charset="0"/>
              </a:rPr>
              <a:t>. Экстремальные виды спорта</a:t>
            </a:r>
            <a:r>
              <a:rPr lang="ru-RU" dirty="0" smtClean="0"/>
              <a:t/>
            </a:r>
            <a:br>
              <a:rPr lang="ru-RU" dirty="0" smtClean="0"/>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ru-RU" sz="3100" b="1" dirty="0" smtClean="0">
                <a:latin typeface="Times New Roman" pitchFamily="18" charset="0"/>
                <a:cs typeface="Times New Roman" pitchFamily="18" charset="0"/>
              </a:rPr>
              <a:t>урок английского языка, 9 класс, </a:t>
            </a:r>
            <a:r>
              <a:rPr lang="ru-RU" sz="2400" dirty="0">
                <a:ea typeface="Calibri"/>
                <a:cs typeface="Times New Roman"/>
              </a:rPr>
              <a:t/>
            </a:r>
            <a:br>
              <a:rPr lang="ru-RU" sz="2400" dirty="0">
                <a:ea typeface="Calibri"/>
                <a:cs typeface="Times New Roman"/>
              </a:rPr>
            </a:br>
            <a:r>
              <a:rPr lang="ru-RU" sz="3100" b="1" dirty="0">
                <a:latin typeface="Times New Roman"/>
                <a:ea typeface="Calibri"/>
                <a:cs typeface="Times New Roman"/>
              </a:rPr>
              <a:t>УМК  М. В. Вербицкая,  Б. Эббс и др. «Forward 9»</a:t>
            </a:r>
            <a:r>
              <a:rPr lang="ru-RU" sz="2400" dirty="0">
                <a:ea typeface="Calibri"/>
                <a:cs typeface="Times New Roman"/>
              </a:rPr>
              <a:t/>
            </a:r>
            <a:br>
              <a:rPr lang="ru-RU" sz="2400" dirty="0">
                <a:ea typeface="Calibri"/>
                <a:cs typeface="Times New Roman"/>
              </a:rPr>
            </a:br>
            <a:endParaRPr lang="ru-RU" sz="3100" dirty="0"/>
          </a:p>
        </p:txBody>
      </p:sp>
      <p:sp>
        <p:nvSpPr>
          <p:cNvPr id="3" name="Подзаголовок 2"/>
          <p:cNvSpPr>
            <a:spLocks noGrp="1"/>
          </p:cNvSpPr>
          <p:nvPr>
            <p:ph type="subTitle" idx="1"/>
          </p:nvPr>
        </p:nvSpPr>
        <p:spPr>
          <a:xfrm>
            <a:off x="2571736" y="4429132"/>
            <a:ext cx="6400800" cy="1752600"/>
          </a:xfrm>
        </p:spPr>
        <p:txBody>
          <a:bodyPr>
            <a:noAutofit/>
          </a:bodyPr>
          <a:lstStyle/>
          <a:p>
            <a:pPr algn="r"/>
            <a:r>
              <a:rPr lang="ru-RU" sz="2400" b="1" dirty="0" smtClean="0">
                <a:solidFill>
                  <a:schemeClr val="tx1"/>
                </a:solidFill>
                <a:latin typeface="Times New Roman" pitchFamily="18" charset="0"/>
                <a:cs typeface="Times New Roman" pitchFamily="18" charset="0"/>
              </a:rPr>
              <a:t>      Автор: Жаглина Татьяна Владимировна,    учитель английского языка</a:t>
            </a:r>
            <a:br>
              <a:rPr lang="ru-RU" sz="2400" b="1" dirty="0" smtClean="0">
                <a:solidFill>
                  <a:schemeClr val="tx1"/>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МБОУ СШ №31</a:t>
            </a:r>
            <a:br>
              <a:rPr lang="ru-RU" sz="2400" b="1" dirty="0" smtClean="0">
                <a:solidFill>
                  <a:schemeClr val="tx1"/>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имени В. Я. Клименкова</a:t>
            </a:r>
            <a:br>
              <a:rPr lang="ru-RU" sz="2400" b="1" dirty="0" smtClean="0">
                <a:solidFill>
                  <a:schemeClr val="tx1"/>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г. Липецка</a:t>
            </a:r>
            <a:endParaRPr lang="ru-RU" sz="2400" dirty="0">
              <a:solidFill>
                <a:schemeClr val="tx1"/>
              </a:solidFill>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2643182"/>
            <a:ext cx="7772400" cy="1470025"/>
          </a:xfrm>
        </p:spPr>
        <p:txBody>
          <a:bodyPr>
            <a:noAutofit/>
          </a:bodyPr>
          <a:lstStyle/>
          <a:p>
            <a:pPr algn="l"/>
            <a:r>
              <a:rPr lang="ru-RU" sz="4000" b="1" dirty="0" smtClean="0">
                <a:solidFill>
                  <a:srgbClr val="C00000"/>
                </a:solidFill>
                <a:latin typeface="Times New Roman" pitchFamily="18" charset="0"/>
                <a:cs typeface="Times New Roman" pitchFamily="18" charset="0"/>
              </a:rPr>
              <a:t>                   </a:t>
            </a:r>
            <a:r>
              <a:rPr lang="en-US" sz="4000" b="1" dirty="0" smtClean="0">
                <a:solidFill>
                  <a:srgbClr val="C00000"/>
                </a:solidFill>
                <a:latin typeface="Times New Roman" pitchFamily="18" charset="0"/>
                <a:cs typeface="Times New Roman" pitchFamily="18" charset="0"/>
              </a:rPr>
              <a:t>Homework</a:t>
            </a:r>
            <a:r>
              <a:rPr lang="ru-RU" sz="4000" b="1" dirty="0" smtClean="0">
                <a:solidFill>
                  <a:srgbClr val="C00000"/>
                </a:solidFill>
                <a:latin typeface="Times New Roman" pitchFamily="18" charset="0"/>
                <a:cs typeface="Times New Roman" pitchFamily="18" charset="0"/>
              </a:rPr>
              <a:t>:</a:t>
            </a:r>
            <a:br>
              <a:rPr lang="ru-RU" sz="4000" b="1" dirty="0" smtClean="0">
                <a:solidFill>
                  <a:srgbClr val="C00000"/>
                </a:solidFill>
                <a:latin typeface="Times New Roman" pitchFamily="18" charset="0"/>
                <a:cs typeface="Times New Roman" pitchFamily="18" charset="0"/>
              </a:rPr>
            </a:br>
            <a:r>
              <a:rPr lang="en-US" sz="4000" b="1" dirty="0" smtClean="0">
                <a:latin typeface="Times New Roman" pitchFamily="18" charset="0"/>
                <a:cs typeface="Times New Roman" pitchFamily="18" charset="0"/>
              </a:rPr>
              <a:t>Read the text, then talk about the reasons why people get involved in extreme sports.</a:t>
            </a:r>
            <a:endParaRPr lang="ru-RU" sz="4000" b="1" dirty="0">
              <a:solidFill>
                <a:srgbClr val="C00000"/>
              </a:solidFill>
              <a:latin typeface="Times New Roman" pitchFamily="18" charset="0"/>
              <a:cs typeface="Times New Roman" pitchFamily="18" charset="0"/>
            </a:endParaRPr>
          </a:p>
        </p:txBody>
      </p:sp>
      <p:pic>
        <p:nvPicPr>
          <p:cNvPr id="4" name="Рисунок 3" descr="http://spi2uk.itvnet.lv/upload/articles/43/439029/images/The-Extreme-Sports-1.jpg"/>
          <p:cNvPicPr/>
          <p:nvPr/>
        </p:nvPicPr>
        <p:blipFill>
          <a:blip r:embed="rId2" cstate="print"/>
          <a:srcRect/>
          <a:stretch>
            <a:fillRect/>
          </a:stretch>
        </p:blipFill>
        <p:spPr bwMode="auto">
          <a:xfrm>
            <a:off x="142844" y="142852"/>
            <a:ext cx="2541584" cy="2511127"/>
          </a:xfrm>
          <a:prstGeom prst="rect">
            <a:avLst/>
          </a:prstGeom>
          <a:noFill/>
          <a:ln w="9525">
            <a:solidFill>
              <a:srgbClr val="C00000"/>
            </a:solidFill>
            <a:miter lim="800000"/>
            <a:headEnd/>
            <a:tailEnd/>
          </a:ln>
        </p:spPr>
      </p:pic>
      <p:pic>
        <p:nvPicPr>
          <p:cNvPr id="6" name="Рисунок 5"/>
          <p:cNvPicPr/>
          <p:nvPr/>
        </p:nvPicPr>
        <p:blipFill>
          <a:blip r:embed="rId3" cstate="print">
            <a:extLst>
              <a:ext uri="{28A0092B-C50C-407E-A947-70E740481C1C}">
                <a14:useLocalDpi xmlns:a14="http://schemas.microsoft.com/office/drawing/2010/main"/>
              </a:ext>
            </a:extLst>
          </a:blip>
          <a:stretch>
            <a:fillRect/>
          </a:stretch>
        </p:blipFill>
        <p:spPr>
          <a:xfrm>
            <a:off x="5220072" y="4149080"/>
            <a:ext cx="3672408" cy="2520280"/>
          </a:xfrm>
          <a:prstGeom prst="rect">
            <a:avLst/>
          </a:prstGeom>
          <a:ln w="9525">
            <a:solidFill>
              <a:srgbClr val="C00000"/>
            </a:solidFill>
          </a:ln>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3356992"/>
            <a:ext cx="8572560" cy="1470025"/>
          </a:xfrm>
        </p:spPr>
        <p:txBody>
          <a:bodyPr>
            <a:normAutofit fontScale="90000"/>
          </a:bodyPr>
          <a:lstStyle/>
          <a:p>
            <a:pPr algn="l"/>
            <a:r>
              <a:rPr lang="ru-RU" b="1" dirty="0" smtClean="0">
                <a:solidFill>
                  <a:srgbClr val="C00000"/>
                </a:solidFill>
                <a:latin typeface="Times New Roman" pitchFamily="18" charset="0"/>
                <a:cs typeface="Times New Roman" pitchFamily="18" charset="0"/>
              </a:rPr>
              <a:t>             </a:t>
            </a:r>
            <a:r>
              <a:rPr lang="en-US" b="1" dirty="0" smtClean="0">
                <a:solidFill>
                  <a:srgbClr val="C00000"/>
                </a:solidFill>
                <a:latin typeface="Times New Roman" pitchFamily="18" charset="0"/>
                <a:cs typeface="Times New Roman" pitchFamily="18" charset="0"/>
              </a:rPr>
              <a:t>Continue the sentences: </a:t>
            </a:r>
            <a:r>
              <a:rPr lang="ru-RU" b="1" dirty="0">
                <a:solidFill>
                  <a:srgbClr val="C00000"/>
                </a:solidFill>
                <a:latin typeface="Times New Roman" pitchFamily="18" charset="0"/>
                <a:cs typeface="Times New Roman" pitchFamily="18" charset="0"/>
              </a:rPr>
              <a:t/>
            </a:r>
            <a:br>
              <a:rPr lang="ru-RU" b="1" dirty="0">
                <a:solidFill>
                  <a:srgbClr val="C00000"/>
                </a:solidFill>
                <a:latin typeface="Times New Roman" pitchFamily="18" charset="0"/>
                <a:cs typeface="Times New Roman" pitchFamily="18" charset="0"/>
              </a:rPr>
            </a:br>
            <a:r>
              <a:rPr lang="ru-RU" b="1" dirty="0">
                <a:latin typeface="Times New Roman" pitchFamily="18" charset="0"/>
                <a:cs typeface="Times New Roman" pitchFamily="18" charset="0"/>
              </a:rPr>
              <a:t>1.	Сегодня я узнал...</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2.	Было трудно…</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3.	Я понял, что…</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4.	Я научился…</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5.	Я смог…</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6.	Было интересно узнать, что…</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7.	Меня удивило…</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8.	Мне захотелось…</a:t>
            </a:r>
            <a:r>
              <a:rPr lang="ru-RU" b="1" dirty="0">
                <a:solidFill>
                  <a:srgbClr val="C00000"/>
                </a:solidFill>
                <a:latin typeface="Times New Roman" pitchFamily="18" charset="0"/>
                <a:cs typeface="Times New Roman" pitchFamily="18" charset="0"/>
              </a:rPr>
              <a:t/>
            </a:r>
            <a:br>
              <a:rPr lang="ru-RU" b="1" dirty="0">
                <a:solidFill>
                  <a:srgbClr val="C00000"/>
                </a:solidFill>
                <a:latin typeface="Times New Roman" pitchFamily="18" charset="0"/>
                <a:cs typeface="Times New Roman" pitchFamily="18" charset="0"/>
              </a:rPr>
            </a:b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ru-RU" dirty="0" smtClean="0"/>
              <a:t/>
            </a:r>
            <a:br>
              <a:rPr lang="ru-RU" dirty="0" smtClean="0"/>
            </a:br>
            <a:endParaRPr lang="ru-RU"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981" y="2708920"/>
            <a:ext cx="8858312" cy="1470025"/>
          </a:xfrm>
        </p:spPr>
        <p:txBody>
          <a:bodyPr>
            <a:normAutofit fontScale="90000"/>
          </a:bodyPr>
          <a:lstStyle/>
          <a:p>
            <a:pPr algn="l"/>
            <a:r>
              <a:rPr lang="ru-RU" sz="2200" b="1" dirty="0" smtClean="0">
                <a:solidFill>
                  <a:srgbClr val="C00000"/>
                </a:solidFill>
                <a:latin typeface="Times New Roman" pitchFamily="18" charset="0"/>
                <a:cs typeface="Times New Roman" pitchFamily="18" charset="0"/>
              </a:rPr>
              <a:t>Интернет ресурсы:</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1.</a:t>
            </a:r>
            <a:r>
              <a:rPr lang="ru-RU" sz="2200" u="sng" dirty="0" smtClean="0">
                <a:latin typeface="Times New Roman" panose="02020603050405020304" pitchFamily="18" charset="0"/>
                <a:cs typeface="Times New Roman" panose="02020603050405020304" pitchFamily="18" charset="0"/>
                <a:hlinkClick r:id="rId2"/>
              </a:rPr>
              <a:t>https</a:t>
            </a:r>
            <a:r>
              <a:rPr lang="ru-RU" sz="2200" u="sng" dirty="0">
                <a:latin typeface="Times New Roman" panose="02020603050405020304" pitchFamily="18" charset="0"/>
                <a:cs typeface="Times New Roman" panose="02020603050405020304" pitchFamily="18" charset="0"/>
                <a:hlinkClick r:id="rId2"/>
              </a:rPr>
              <a:t>://</a:t>
            </a:r>
            <a:r>
              <a:rPr lang="ru-RU" sz="2200" u="sng" dirty="0" smtClean="0">
                <a:latin typeface="Times New Roman" panose="02020603050405020304" pitchFamily="18" charset="0"/>
                <a:cs typeface="Times New Roman" panose="02020603050405020304" pitchFamily="18" charset="0"/>
                <a:hlinkClick r:id="rId2"/>
              </a:rPr>
              <a:t>c.wallhere.com/</a:t>
            </a:r>
            <a:r>
              <a:rPr lang="ru-RU" sz="2200" u="sng" dirty="0" err="1" smtClean="0">
                <a:latin typeface="Times New Roman" panose="02020603050405020304" pitchFamily="18" charset="0"/>
                <a:cs typeface="Times New Roman" panose="02020603050405020304" pitchFamily="18" charset="0"/>
                <a:hlinkClick r:id="rId2"/>
              </a:rPr>
              <a:t>photos</a:t>
            </a:r>
            <a:r>
              <a:rPr lang="ru-RU" sz="2200" u="sng" dirty="0" smtClean="0">
                <a:latin typeface="Times New Roman" panose="02020603050405020304" pitchFamily="18" charset="0"/>
                <a:cs typeface="Times New Roman" panose="02020603050405020304" pitchFamily="18" charset="0"/>
                <a:hlinkClick r:id="rId2"/>
              </a:rPr>
              <a:t>/</a:t>
            </a:r>
            <a:r>
              <a:rPr lang="ru-RU" sz="2200" u="sng" dirty="0" err="1" smtClean="0">
                <a:latin typeface="Times New Roman" panose="02020603050405020304" pitchFamily="18" charset="0"/>
                <a:cs typeface="Times New Roman" panose="02020603050405020304" pitchFamily="18" charset="0"/>
                <a:hlinkClick r:id="rId2"/>
              </a:rPr>
              <a:t>ef</a:t>
            </a:r>
            <a:r>
              <a:rPr lang="ru-RU" sz="2200" u="sng" dirty="0" smtClean="0">
                <a:latin typeface="Times New Roman" panose="02020603050405020304" pitchFamily="18" charset="0"/>
                <a:cs typeface="Times New Roman" panose="02020603050405020304" pitchFamily="18" charset="0"/>
                <a:hlinkClick r:id="rId2"/>
              </a:rPr>
              <a:t>/95/action_helmet_women_woman_sexy_family_happy_funny-483985.jpg!d</a:t>
            </a:r>
            <a:r>
              <a:rPr lang="ru-RU" sz="2000" dirty="0"/>
              <a:t> </a:t>
            </a:r>
            <a:r>
              <a:rPr lang="ru-RU" sz="2200" dirty="0" smtClean="0">
                <a:latin typeface="Times New Roman" pitchFamily="18" charset="0"/>
                <a:cs typeface="Times New Roman" pitchFamily="18" charset="0"/>
              </a:rPr>
              <a:t>- изображение людей на надувной лодке.</a:t>
            </a:r>
            <a:br>
              <a:rPr lang="ru-RU" sz="2200" dirty="0" smtClean="0">
                <a:latin typeface="Times New Roman" pitchFamily="18" charset="0"/>
                <a:cs typeface="Times New Roman" pitchFamily="18" charset="0"/>
              </a:rPr>
            </a:br>
            <a:r>
              <a:rPr lang="ru-RU" sz="2200" u="sng" dirty="0" smtClean="0">
                <a:latin typeface="Times New Roman" pitchFamily="18" charset="0"/>
                <a:cs typeface="Times New Roman" pitchFamily="18" charset="0"/>
              </a:rPr>
              <a:t>2</a:t>
            </a:r>
            <a:r>
              <a:rPr lang="ru-RU" sz="2200" dirty="0" smtClean="0">
                <a:latin typeface="Times New Roman" pitchFamily="18" charset="0"/>
                <a:cs typeface="Times New Roman" pitchFamily="18" charset="0"/>
              </a:rPr>
              <a:t>.</a:t>
            </a:r>
            <a:r>
              <a:rPr lang="ru-RU" sz="2000" u="sng" dirty="0" smtClean="0">
                <a:hlinkClick r:id="rId3"/>
              </a:rPr>
              <a:t> </a:t>
            </a:r>
            <a:r>
              <a:rPr lang="ru-RU" sz="2200" u="sng" dirty="0" smtClean="0">
                <a:latin typeface="Times New Roman" panose="02020603050405020304" pitchFamily="18" charset="0"/>
                <a:cs typeface="Times New Roman" panose="02020603050405020304" pitchFamily="18" charset="0"/>
                <a:hlinkClick r:id="rId3"/>
              </a:rPr>
              <a:t>https://im0-tub-ru.yandex.net/i?id=cd54c37808082d7f0fc3c7cc98d4c567-l&amp;n=13</a:t>
            </a:r>
            <a:r>
              <a:rPr lang="ru-RU" sz="2200" u="sng" dirty="0" smtClean="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cs typeface="Times New Roman" panose="02020603050405020304" pitchFamily="18" charset="0"/>
              </a:rPr>
            </a:br>
            <a:r>
              <a:rPr lang="ru-RU" sz="2000" dirty="0" smtClean="0"/>
              <a:t>-</a:t>
            </a:r>
            <a:r>
              <a:rPr lang="ru-RU" sz="2200" dirty="0" smtClean="0">
                <a:latin typeface="Times New Roman" pitchFamily="18" charset="0"/>
                <a:cs typeface="Times New Roman" pitchFamily="18" charset="0"/>
              </a:rPr>
              <a:t> изображение людей в небе.</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3.</a:t>
            </a:r>
            <a:r>
              <a:rPr lang="ru-RU" sz="2200" u="sng" dirty="0" smtClean="0">
                <a:latin typeface="Times New Roman" pitchFamily="18" charset="0"/>
                <a:cs typeface="Times New Roman" pitchFamily="18" charset="0"/>
                <a:hlinkClick r:id="rId4"/>
              </a:rPr>
              <a:t>http://www.cheapholidays.com/blog/wp-content/uploads/2013/02/red-sea.jpg</a:t>
            </a:r>
            <a:r>
              <a:rPr lang="ru-RU" sz="2200" dirty="0" smtClean="0">
                <a:latin typeface="Times New Roman" pitchFamily="18" charset="0"/>
                <a:cs typeface="Times New Roman" pitchFamily="18" charset="0"/>
              </a:rPr>
              <a:t>- изображение человека со скафандром.</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4.</a:t>
            </a:r>
            <a:r>
              <a:rPr lang="en-US" sz="2000" u="sng" dirty="0" smtClean="0">
                <a:latin typeface="Times New Roman" panose="02020603050405020304" pitchFamily="18" charset="0"/>
                <a:cs typeface="Times New Roman" panose="02020603050405020304" pitchFamily="18" charset="0"/>
                <a:hlinkClick r:id="rId5"/>
              </a:rPr>
              <a:t>https://pp.userapi.com/rjYTnFVfM5gi9ynnOLV2WKI4IlrDEirH6kmtZw/SSTqZYZQ7Ec.jpg</a:t>
            </a:r>
            <a:r>
              <a:rPr lang="ru-RU" sz="2000" dirty="0" smtClean="0">
                <a:latin typeface="Times New Roman" panose="02020603050405020304" pitchFamily="18" charset="0"/>
                <a:cs typeface="Times New Roman" panose="02020603050405020304" pitchFamily="18" charset="0"/>
              </a:rPr>
              <a:t>  </a:t>
            </a:r>
            <a:r>
              <a:rPr lang="ru-RU" sz="2200" dirty="0" smtClean="0">
                <a:latin typeface="Times New Roman" pitchFamily="18" charset="0"/>
                <a:cs typeface="Times New Roman" pitchFamily="18" charset="0"/>
              </a:rPr>
              <a:t>- изображение альпинистов.</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5.</a:t>
            </a:r>
            <a:r>
              <a:rPr lang="ru-RU" sz="2200" u="sng" dirty="0" smtClean="0">
                <a:latin typeface="Times New Roman" panose="02020603050405020304" pitchFamily="18" charset="0"/>
                <a:cs typeface="Times New Roman" panose="02020603050405020304" pitchFamily="18" charset="0"/>
                <a:hlinkClick r:id="rId6"/>
              </a:rPr>
              <a:t>https</a:t>
            </a:r>
            <a:r>
              <a:rPr lang="ru-RU" sz="2200" u="sng" dirty="0">
                <a:latin typeface="Times New Roman" panose="02020603050405020304" pitchFamily="18" charset="0"/>
                <a:cs typeface="Times New Roman" panose="02020603050405020304" pitchFamily="18" charset="0"/>
                <a:hlinkClick r:id="rId6"/>
              </a:rPr>
              <a:t>://utv.ru/media/screen_image/parachute-3108947960720.jpg</a:t>
            </a:r>
            <a:r>
              <a:rPr lang="ru-RU" sz="2000" dirty="0"/>
              <a:t/>
            </a:r>
            <a:br>
              <a:rPr lang="ru-RU" sz="2000" dirty="0"/>
            </a:br>
            <a:r>
              <a:rPr lang="ru-RU" sz="2200" dirty="0" smtClean="0">
                <a:latin typeface="Times New Roman" pitchFamily="18" charset="0"/>
                <a:cs typeface="Times New Roman" pitchFamily="18" charset="0"/>
              </a:rPr>
              <a:t>- изображение парашютиста.</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6.</a:t>
            </a:r>
            <a:r>
              <a:rPr lang="ru-RU" sz="2200" u="sng" dirty="0" smtClean="0">
                <a:latin typeface="Times New Roman" panose="02020603050405020304" pitchFamily="18" charset="0"/>
                <a:cs typeface="Times New Roman" panose="02020603050405020304" pitchFamily="18" charset="0"/>
                <a:hlinkClick r:id="rId7"/>
              </a:rPr>
              <a:t>https://cdn.gdz4you.com/</a:t>
            </a:r>
            <a:r>
              <a:rPr lang="ru-RU" sz="2200" u="sng" dirty="0" err="1" smtClean="0">
                <a:latin typeface="Times New Roman" panose="02020603050405020304" pitchFamily="18" charset="0"/>
                <a:cs typeface="Times New Roman" panose="02020603050405020304" pitchFamily="18" charset="0"/>
                <a:hlinkClick r:id="rId7"/>
              </a:rPr>
              <a:t>files</a:t>
            </a:r>
            <a:r>
              <a:rPr lang="ru-RU" sz="2200" u="sng" dirty="0" smtClean="0">
                <a:latin typeface="Times New Roman" panose="02020603050405020304" pitchFamily="18" charset="0"/>
                <a:cs typeface="Times New Roman" panose="02020603050405020304" pitchFamily="18" charset="0"/>
                <a:hlinkClick r:id="rId7"/>
              </a:rPr>
              <a:t>/</a:t>
            </a:r>
            <a:r>
              <a:rPr lang="ru-RU" sz="2200" u="sng" dirty="0" err="1" smtClean="0">
                <a:latin typeface="Times New Roman" panose="02020603050405020304" pitchFamily="18" charset="0"/>
                <a:cs typeface="Times New Roman" panose="02020603050405020304" pitchFamily="18" charset="0"/>
                <a:hlinkClick r:id="rId7"/>
              </a:rPr>
              <a:t>slides</a:t>
            </a:r>
            <a:r>
              <a:rPr lang="ru-RU" sz="2200" u="sng" dirty="0" smtClean="0">
                <a:latin typeface="Times New Roman" panose="02020603050405020304" pitchFamily="18" charset="0"/>
                <a:cs typeface="Times New Roman" panose="02020603050405020304" pitchFamily="18" charset="0"/>
                <a:hlinkClick r:id="rId7"/>
              </a:rPr>
              <a:t>/8bd/5194f9f08a297e89c8fa1f4327d8319f.jpeg</a:t>
            </a:r>
            <a:r>
              <a:rPr lang="ru-RU" sz="2000" dirty="0" smtClean="0"/>
              <a:t/>
            </a:r>
            <a:br>
              <a:rPr lang="ru-RU" sz="2000" dirty="0" smtClean="0"/>
            </a:br>
            <a:r>
              <a:rPr lang="ru-RU" sz="2200" dirty="0" smtClean="0">
                <a:latin typeface="Times New Roman" pitchFamily="18" charset="0"/>
                <a:cs typeface="Times New Roman" pitchFamily="18" charset="0"/>
              </a:rPr>
              <a:t> - изображение экстремальных видов спорта.</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7.</a:t>
            </a:r>
            <a:r>
              <a:rPr lang="ru-RU" sz="2200" u="sng" dirty="0" smtClean="0">
                <a:latin typeface="Times New Roman" panose="02020603050405020304" pitchFamily="18" charset="0"/>
                <a:cs typeface="Times New Roman" panose="02020603050405020304" pitchFamily="18" charset="0"/>
                <a:hlinkClick r:id="rId8"/>
              </a:rPr>
              <a:t>https://i.pinimg.com/originals/9a/a2/33/9aa2330b3af32d9ae633480f9ffa9c0b.jpg</a:t>
            </a:r>
            <a:r>
              <a:rPr lang="ru-RU" sz="2000" dirty="0" smtClean="0"/>
              <a:t/>
            </a:r>
            <a:br>
              <a:rPr lang="ru-RU" sz="2000" dirty="0" smtClean="0"/>
            </a:br>
            <a:r>
              <a:rPr lang="ru-RU" sz="2200" dirty="0" smtClean="0">
                <a:latin typeface="Times New Roman" pitchFamily="18" charset="0"/>
                <a:cs typeface="Times New Roman" pitchFamily="18" charset="0"/>
              </a:rPr>
              <a:t> - изображение человека на доске.</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8.</a:t>
            </a:r>
            <a:r>
              <a:rPr lang="en-US" sz="2200" u="sng" dirty="0" smtClean="0">
                <a:latin typeface="Times New Roman" panose="02020603050405020304" pitchFamily="18" charset="0"/>
                <a:cs typeface="Times New Roman" panose="02020603050405020304" pitchFamily="18" charset="0"/>
                <a:hlinkClick r:id="rId9"/>
              </a:rPr>
              <a:t>https://i.pinimg.com/originals/0e/8b/47/0e8b475557a25e7a2753133390744835.jpg</a:t>
            </a:r>
            <a:r>
              <a:rPr lang="ru-RU" sz="2000" dirty="0" smtClean="0"/>
              <a:t/>
            </a:r>
            <a:br>
              <a:rPr lang="ru-RU" sz="2000" dirty="0" smtClean="0"/>
            </a:br>
            <a:r>
              <a:rPr lang="ru-RU" sz="2200" dirty="0" smtClean="0">
                <a:latin typeface="Times New Roman" pitchFamily="18" charset="0"/>
                <a:cs typeface="Times New Roman" pitchFamily="18" charset="0"/>
              </a:rPr>
              <a:t>- изображение</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человека на горном велосипеде.</a:t>
            </a:r>
            <a:r>
              <a:rPr lang="ru-RU" dirty="0" smtClean="0"/>
              <a:t/>
            </a:r>
            <a:br>
              <a:rPr lang="ru-RU" dirty="0" smtClean="0"/>
            </a:br>
            <a:endParaRPr lang="ru-RU"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85728"/>
            <a:ext cx="4572032" cy="5929354"/>
          </a:xfrm>
        </p:spPr>
        <p:txBody>
          <a:bodyPr>
            <a:normAutofit/>
          </a:bodyPr>
          <a:lstStyle/>
          <a:p>
            <a:pPr algn="l"/>
            <a:r>
              <a:rPr lang="en-US" sz="3600" b="1" dirty="0" smtClean="0">
                <a:solidFill>
                  <a:srgbClr val="C00000"/>
                </a:solidFill>
                <a:latin typeface="Times New Roman" pitchFamily="18" charset="0"/>
                <a:cs typeface="Times New Roman" pitchFamily="18" charset="0"/>
              </a:rPr>
              <a:t>diving</a:t>
            </a:r>
            <a:r>
              <a:rPr lang="ru-RU" sz="3600" b="1" dirty="0" smtClean="0">
                <a:solidFill>
                  <a:srgbClr val="C00000"/>
                </a:solidFill>
                <a:latin typeface="Times New Roman" pitchFamily="18" charset="0"/>
                <a:cs typeface="Times New Roman" pitchFamily="18" charset="0"/>
              </a:rPr>
              <a:t> </a:t>
            </a:r>
            <a:r>
              <a:rPr lang="ru-RU" sz="3600" b="1" dirty="0" smtClean="0">
                <a:latin typeface="Times New Roman" pitchFamily="18" charset="0"/>
                <a:cs typeface="Times New Roman" pitchFamily="18" charset="0"/>
              </a:rPr>
              <a:t>-</a:t>
            </a:r>
            <a:r>
              <a:rPr lang="en-US" sz="3600" b="1" dirty="0">
                <a:latin typeface="Times New Roman" pitchFamily="18" charset="0"/>
                <a:cs typeface="Times New Roman" pitchFamily="18" charset="0"/>
              </a:rPr>
              <a:t>	                 </a:t>
            </a:r>
            <a:r>
              <a:rPr lang="ru-RU" sz="3600" b="1" dirty="0">
                <a:latin typeface="Times New Roman" pitchFamily="18" charset="0"/>
                <a:cs typeface="Times New Roman" pitchFamily="18" charset="0"/>
              </a:rPr>
              <a:t/>
            </a:r>
            <a:br>
              <a:rPr lang="ru-RU" sz="3600" b="1" dirty="0">
                <a:latin typeface="Times New Roman" pitchFamily="18" charset="0"/>
                <a:cs typeface="Times New Roman" pitchFamily="18" charset="0"/>
              </a:rPr>
            </a:br>
            <a:r>
              <a:rPr lang="en-US" sz="3600" b="1" dirty="0" smtClean="0">
                <a:solidFill>
                  <a:srgbClr val="C00000"/>
                </a:solidFill>
                <a:latin typeface="Times New Roman" pitchFamily="18" charset="0"/>
                <a:cs typeface="Times New Roman" pitchFamily="18" charset="0"/>
              </a:rPr>
              <a:t>scuba </a:t>
            </a:r>
            <a:r>
              <a:rPr lang="ru-RU" sz="3600" b="1" dirty="0" smtClean="0">
                <a:solidFill>
                  <a:srgbClr val="C00000"/>
                </a:solidFill>
                <a:latin typeface="Times New Roman" pitchFamily="18" charset="0"/>
                <a:cs typeface="Times New Roman" pitchFamily="18" charset="0"/>
              </a:rPr>
              <a:t>-</a:t>
            </a:r>
            <a:r>
              <a:rPr lang="en-US" sz="3600" b="1" dirty="0" smtClean="0">
                <a:solidFill>
                  <a:srgbClr val="C00000"/>
                </a:solidFill>
                <a:latin typeface="Times New Roman" pitchFamily="18" charset="0"/>
                <a:cs typeface="Times New Roman" pitchFamily="18" charset="0"/>
              </a:rPr>
              <a:t> diving</a:t>
            </a:r>
            <a:r>
              <a:rPr lang="ru-RU" sz="3600" b="1" dirty="0" smtClean="0">
                <a:solidFill>
                  <a:srgbClr val="C00000"/>
                </a:solidFill>
                <a:latin typeface="Times New Roman" pitchFamily="18" charset="0"/>
                <a:cs typeface="Times New Roman" pitchFamily="18" charset="0"/>
              </a:rPr>
              <a:t> </a:t>
            </a:r>
            <a:r>
              <a:rPr lang="ru-RU" sz="3600" b="1" dirty="0" smtClean="0">
                <a:latin typeface="Times New Roman" pitchFamily="18" charset="0"/>
                <a:cs typeface="Times New Roman" pitchFamily="18" charset="0"/>
              </a:rPr>
              <a:t>-</a:t>
            </a:r>
            <a:br>
              <a:rPr lang="ru-RU" sz="3600" b="1" dirty="0" smtClean="0">
                <a:latin typeface="Times New Roman" pitchFamily="18" charset="0"/>
                <a:cs typeface="Times New Roman" pitchFamily="18" charset="0"/>
              </a:rPr>
            </a:br>
            <a:r>
              <a:rPr lang="en-US" sz="3600" b="1" dirty="0" smtClean="0">
                <a:solidFill>
                  <a:srgbClr val="C00000"/>
                </a:solidFill>
                <a:latin typeface="Times New Roman" pitchFamily="18" charset="0"/>
                <a:cs typeface="Times New Roman" pitchFamily="18" charset="0"/>
              </a:rPr>
              <a:t>skydiving</a:t>
            </a:r>
            <a:r>
              <a:rPr lang="en-US" sz="3600" b="1"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a:t>
            </a:r>
            <a:br>
              <a:rPr lang="ru-RU" sz="3600" b="1" dirty="0" smtClean="0">
                <a:latin typeface="Times New Roman" pitchFamily="18" charset="0"/>
                <a:cs typeface="Times New Roman" pitchFamily="18" charset="0"/>
              </a:rPr>
            </a:br>
            <a:r>
              <a:rPr lang="en-US" sz="3600" b="1" dirty="0" smtClean="0">
                <a:solidFill>
                  <a:srgbClr val="C00000"/>
                </a:solidFill>
                <a:latin typeface="Times New Roman" pitchFamily="18" charset="0"/>
                <a:cs typeface="Times New Roman" pitchFamily="18" charset="0"/>
              </a:rPr>
              <a:t>surfing</a:t>
            </a:r>
            <a:r>
              <a:rPr lang="en-US" sz="3600" b="1" dirty="0">
                <a:latin typeface="Times New Roman" pitchFamily="18" charset="0"/>
                <a:cs typeface="Times New Roman" pitchFamily="18" charset="0"/>
              </a:rPr>
              <a:t>	</a:t>
            </a:r>
            <a:r>
              <a:rPr lang="ru-RU" sz="3600" b="1" dirty="0" smtClean="0">
                <a:latin typeface="Times New Roman" pitchFamily="18" charset="0"/>
                <a:cs typeface="Times New Roman" pitchFamily="18" charset="0"/>
              </a:rPr>
              <a:t>-</a:t>
            </a:r>
            <a:r>
              <a:rPr lang="en-US" sz="3600" b="1"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r>
              <a:rPr lang="en-US" sz="3600" b="1" dirty="0" smtClean="0">
                <a:solidFill>
                  <a:srgbClr val="C00000"/>
                </a:solidFill>
                <a:latin typeface="Times New Roman" pitchFamily="18" charset="0"/>
                <a:cs typeface="Times New Roman" pitchFamily="18" charset="0"/>
              </a:rPr>
              <a:t>rafting</a:t>
            </a:r>
            <a:r>
              <a:rPr lang="ru-RU" sz="3600" b="1" dirty="0" smtClean="0">
                <a:latin typeface="Times New Roman" pitchFamily="18" charset="0"/>
                <a:cs typeface="Times New Roman" pitchFamily="18" charset="0"/>
              </a:rPr>
              <a:t> -</a:t>
            </a:r>
            <a:br>
              <a:rPr lang="ru-RU" sz="3600" b="1" dirty="0" smtClean="0">
                <a:latin typeface="Times New Roman" pitchFamily="18" charset="0"/>
                <a:cs typeface="Times New Roman" pitchFamily="18" charset="0"/>
              </a:rPr>
            </a:br>
            <a:r>
              <a:rPr lang="en-US" sz="3600" b="1" dirty="0" smtClean="0">
                <a:solidFill>
                  <a:srgbClr val="C00000"/>
                </a:solidFill>
                <a:latin typeface="Times New Roman" pitchFamily="18" charset="0"/>
                <a:cs typeface="Times New Roman" pitchFamily="18" charset="0"/>
              </a:rPr>
              <a:t>rock - climbing </a:t>
            </a:r>
            <a:r>
              <a:rPr lang="ru-RU" sz="3600" b="1" dirty="0" smtClean="0">
                <a:latin typeface="Times New Roman" pitchFamily="18" charset="0"/>
                <a:cs typeface="Times New Roman" pitchFamily="18" charset="0"/>
              </a:rPr>
              <a:t>-</a:t>
            </a:r>
            <a:r>
              <a:rPr lang="ru-RU" sz="3600" b="1" dirty="0">
                <a:latin typeface="Times New Roman" pitchFamily="18" charset="0"/>
                <a:cs typeface="Times New Roman" pitchFamily="18" charset="0"/>
              </a:rPr>
              <a:t/>
            </a:r>
            <a:br>
              <a:rPr lang="ru-RU" sz="3600" b="1" dirty="0">
                <a:latin typeface="Times New Roman" pitchFamily="18" charset="0"/>
                <a:cs typeface="Times New Roman" pitchFamily="18" charset="0"/>
              </a:rPr>
            </a:br>
            <a:r>
              <a:rPr lang="en-US" sz="3600" b="1" dirty="0" smtClean="0">
                <a:solidFill>
                  <a:srgbClr val="C00000"/>
                </a:solidFill>
                <a:latin typeface="Times New Roman" pitchFamily="18" charset="0"/>
                <a:cs typeface="Times New Roman" pitchFamily="18" charset="0"/>
              </a:rPr>
              <a:t>skateboarding</a:t>
            </a:r>
            <a:r>
              <a:rPr lang="ru-RU" sz="3600" b="1" dirty="0" smtClean="0">
                <a:latin typeface="Times New Roman" pitchFamily="18" charset="0"/>
                <a:cs typeface="Times New Roman" pitchFamily="18" charset="0"/>
              </a:rPr>
              <a:t>-</a:t>
            </a:r>
            <a:r>
              <a:rPr lang="en-US" sz="3600" b="1" dirty="0">
                <a:latin typeface="Times New Roman" pitchFamily="18" charset="0"/>
                <a:cs typeface="Times New Roman" pitchFamily="18" charset="0"/>
              </a:rPr>
              <a:t>	       </a:t>
            </a: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r>
              <a:rPr lang="en-US" sz="3600" b="1" dirty="0" smtClean="0">
                <a:solidFill>
                  <a:srgbClr val="C00000"/>
                </a:solidFill>
                <a:latin typeface="Times New Roman" pitchFamily="18" charset="0"/>
                <a:cs typeface="Times New Roman" pitchFamily="18" charset="0"/>
              </a:rPr>
              <a:t>mountain biking</a:t>
            </a:r>
            <a:r>
              <a:rPr lang="ru-RU" sz="3600" b="1" dirty="0" smtClean="0">
                <a:solidFill>
                  <a:srgbClr val="C00000"/>
                </a:solidFill>
                <a:latin typeface="Times New Roman" pitchFamily="18" charset="0"/>
                <a:cs typeface="Times New Roman" pitchFamily="18" charset="0"/>
              </a:rPr>
              <a:t> </a:t>
            </a:r>
            <a:r>
              <a:rPr lang="ru-RU" sz="3600" b="1" dirty="0" smtClean="0">
                <a:latin typeface="Times New Roman" pitchFamily="18" charset="0"/>
                <a:cs typeface="Times New Roman" pitchFamily="18" charset="0"/>
              </a:rPr>
              <a:t>-</a:t>
            </a:r>
            <a:r>
              <a:rPr lang="ru-RU" sz="3600" b="1" dirty="0">
                <a:latin typeface="Times New Roman" pitchFamily="18" charset="0"/>
                <a:cs typeface="Times New Roman" pitchFamily="18" charset="0"/>
              </a:rPr>
              <a:t/>
            </a:r>
            <a:br>
              <a:rPr lang="ru-RU" sz="3600" b="1" dirty="0">
                <a:latin typeface="Times New Roman" pitchFamily="18" charset="0"/>
                <a:cs typeface="Times New Roman" pitchFamily="18" charset="0"/>
              </a:rPr>
            </a:br>
            <a:r>
              <a:rPr lang="en-US" sz="3600" b="1" dirty="0" smtClean="0">
                <a:solidFill>
                  <a:srgbClr val="C00000"/>
                </a:solidFill>
                <a:latin typeface="Times New Roman" pitchFamily="18" charset="0"/>
                <a:cs typeface="Times New Roman" pitchFamily="18" charset="0"/>
              </a:rPr>
              <a:t>parachuting</a:t>
            </a:r>
            <a:r>
              <a:rPr lang="en-US" sz="3600" b="1"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a:t>
            </a:r>
            <a:r>
              <a:rPr lang="en-US" sz="3600" b="1"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r>
              <a:rPr lang="en-US" sz="3600" b="1" dirty="0" smtClean="0">
                <a:solidFill>
                  <a:srgbClr val="C00000"/>
                </a:solidFill>
                <a:latin typeface="Times New Roman" pitchFamily="18" charset="0"/>
                <a:cs typeface="Times New Roman" pitchFamily="18" charset="0"/>
              </a:rPr>
              <a:t>base jumping</a:t>
            </a:r>
            <a:r>
              <a:rPr lang="ru-RU" sz="3600" b="1" dirty="0" smtClean="0">
                <a:solidFill>
                  <a:srgbClr val="C00000"/>
                </a:solidFill>
                <a:latin typeface="Times New Roman" pitchFamily="18" charset="0"/>
                <a:cs typeface="Times New Roman" pitchFamily="18" charset="0"/>
              </a:rPr>
              <a:t> </a:t>
            </a:r>
            <a:r>
              <a:rPr lang="ru-RU"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
        <p:nvSpPr>
          <p:cNvPr id="5" name="Прямоугольник 4"/>
          <p:cNvSpPr/>
          <p:nvPr/>
        </p:nvSpPr>
        <p:spPr>
          <a:xfrm>
            <a:off x="2500298" y="428604"/>
            <a:ext cx="4898329" cy="584775"/>
          </a:xfrm>
          <a:prstGeom prst="rect">
            <a:avLst/>
          </a:prstGeom>
        </p:spPr>
        <p:txBody>
          <a:bodyPr wrap="none">
            <a:spAutoFit/>
          </a:bodyPr>
          <a:lstStyle/>
          <a:p>
            <a:r>
              <a:rPr lang="ru-RU" sz="3200" b="1" dirty="0" smtClean="0">
                <a:latin typeface="Times New Roman" pitchFamily="18" charset="0"/>
                <a:cs typeface="Times New Roman" pitchFamily="18" charset="0"/>
              </a:rPr>
              <a:t>водолазное дело, дайвинг</a:t>
            </a:r>
            <a:endParaRPr lang="ru-RU" sz="3200" b="1" dirty="0">
              <a:latin typeface="Times New Roman" pitchFamily="18" charset="0"/>
              <a:cs typeface="Times New Roman" pitchFamily="18" charset="0"/>
            </a:endParaRPr>
          </a:p>
        </p:txBody>
      </p:sp>
      <p:sp>
        <p:nvSpPr>
          <p:cNvPr id="6" name="Прямоугольник 5"/>
          <p:cNvSpPr/>
          <p:nvPr/>
        </p:nvSpPr>
        <p:spPr>
          <a:xfrm>
            <a:off x="3643306" y="1000108"/>
            <a:ext cx="4953472" cy="584775"/>
          </a:xfrm>
          <a:prstGeom prst="rect">
            <a:avLst/>
          </a:prstGeom>
        </p:spPr>
        <p:txBody>
          <a:bodyPr wrap="none">
            <a:spAutoFit/>
          </a:bodyPr>
          <a:lstStyle/>
          <a:p>
            <a:r>
              <a:rPr lang="ru-RU" sz="3200" b="1" dirty="0">
                <a:latin typeface="Times New Roman" pitchFamily="18" charset="0"/>
                <a:cs typeface="Times New Roman" pitchFamily="18" charset="0"/>
              </a:rPr>
              <a:t>п</a:t>
            </a:r>
            <a:r>
              <a:rPr lang="ru-RU" sz="3200" b="1" dirty="0" smtClean="0">
                <a:latin typeface="Times New Roman" pitchFamily="18" charset="0"/>
                <a:cs typeface="Times New Roman" pitchFamily="18" charset="0"/>
              </a:rPr>
              <a:t>огружение с аквалангом</a:t>
            </a:r>
            <a:endParaRPr lang="ru-RU" sz="3200" b="1" dirty="0">
              <a:latin typeface="Times New Roman" pitchFamily="18" charset="0"/>
              <a:cs typeface="Times New Roman" pitchFamily="18" charset="0"/>
            </a:endParaRPr>
          </a:p>
        </p:txBody>
      </p:sp>
      <p:sp>
        <p:nvSpPr>
          <p:cNvPr id="7" name="Прямоугольник 6"/>
          <p:cNvSpPr/>
          <p:nvPr/>
        </p:nvSpPr>
        <p:spPr>
          <a:xfrm>
            <a:off x="2889724" y="1571612"/>
            <a:ext cx="6254276" cy="584775"/>
          </a:xfrm>
          <a:prstGeom prst="rect">
            <a:avLst/>
          </a:prstGeom>
        </p:spPr>
        <p:txBody>
          <a:bodyPr wrap="none">
            <a:spAutoFit/>
          </a:bodyPr>
          <a:lstStyle/>
          <a:p>
            <a:r>
              <a:rPr lang="ru-RU" sz="3200" b="1" dirty="0" smtClean="0">
                <a:latin typeface="Times New Roman" pitchFamily="18" charset="0"/>
                <a:cs typeface="Times New Roman" pitchFamily="18" charset="0"/>
              </a:rPr>
              <a:t>затяжные прыжки с парашютом</a:t>
            </a:r>
            <a:endParaRPr lang="ru-RU" sz="3200" b="1" dirty="0">
              <a:latin typeface="Times New Roman" pitchFamily="18" charset="0"/>
              <a:cs typeface="Times New Roman" pitchFamily="18" charset="0"/>
            </a:endParaRPr>
          </a:p>
        </p:txBody>
      </p:sp>
      <p:sp>
        <p:nvSpPr>
          <p:cNvPr id="8" name="Прямоугольник 7"/>
          <p:cNvSpPr/>
          <p:nvPr/>
        </p:nvSpPr>
        <p:spPr>
          <a:xfrm>
            <a:off x="2786050" y="2071678"/>
            <a:ext cx="6222281" cy="584775"/>
          </a:xfrm>
          <a:prstGeom prst="rect">
            <a:avLst/>
          </a:prstGeom>
        </p:spPr>
        <p:txBody>
          <a:bodyPr wrap="none">
            <a:spAutoFit/>
          </a:bodyPr>
          <a:lstStyle/>
          <a:p>
            <a:r>
              <a:rPr lang="ru-RU" sz="3200" b="1" dirty="0" smtClean="0">
                <a:latin typeface="Times New Roman" pitchFamily="18" charset="0"/>
                <a:cs typeface="Times New Roman" pitchFamily="18" charset="0"/>
              </a:rPr>
              <a:t>скольжение на прибойной волне</a:t>
            </a:r>
            <a:endParaRPr lang="ru-RU" sz="3200" b="1" dirty="0">
              <a:latin typeface="Times New Roman" pitchFamily="18" charset="0"/>
              <a:cs typeface="Times New Roman" pitchFamily="18" charset="0"/>
            </a:endParaRPr>
          </a:p>
        </p:txBody>
      </p:sp>
      <p:sp>
        <p:nvSpPr>
          <p:cNvPr id="9" name="Прямоугольник 8"/>
          <p:cNvSpPr/>
          <p:nvPr/>
        </p:nvSpPr>
        <p:spPr>
          <a:xfrm>
            <a:off x="2500298" y="2643182"/>
            <a:ext cx="3034998" cy="584775"/>
          </a:xfrm>
          <a:prstGeom prst="rect">
            <a:avLst/>
          </a:prstGeom>
        </p:spPr>
        <p:txBody>
          <a:bodyPr wrap="none">
            <a:spAutoFit/>
          </a:bodyPr>
          <a:lstStyle/>
          <a:p>
            <a:r>
              <a:rPr lang="ru-RU" sz="3200" b="1" dirty="0" smtClean="0">
                <a:latin typeface="Times New Roman" pitchFamily="18" charset="0"/>
                <a:cs typeface="Times New Roman" pitchFamily="18" charset="0"/>
              </a:rPr>
              <a:t>сплав по рекам</a:t>
            </a:r>
            <a:endParaRPr lang="ru-RU" sz="3200" b="1" dirty="0">
              <a:latin typeface="Times New Roman" pitchFamily="18" charset="0"/>
              <a:cs typeface="Times New Roman" pitchFamily="18" charset="0"/>
            </a:endParaRPr>
          </a:p>
        </p:txBody>
      </p:sp>
      <p:sp>
        <p:nvSpPr>
          <p:cNvPr id="10" name="Прямоугольник 9"/>
          <p:cNvSpPr/>
          <p:nvPr/>
        </p:nvSpPr>
        <p:spPr>
          <a:xfrm>
            <a:off x="3786182" y="3214686"/>
            <a:ext cx="2701381" cy="584775"/>
          </a:xfrm>
          <a:prstGeom prst="rect">
            <a:avLst/>
          </a:prstGeom>
        </p:spPr>
        <p:txBody>
          <a:bodyPr wrap="none">
            <a:spAutoFit/>
          </a:bodyPr>
          <a:lstStyle/>
          <a:p>
            <a:r>
              <a:rPr lang="ru-RU" sz="3200" b="1" dirty="0" smtClean="0">
                <a:latin typeface="Times New Roman" pitchFamily="18" charset="0"/>
                <a:cs typeface="Times New Roman" pitchFamily="18" charset="0"/>
              </a:rPr>
              <a:t>скалолазание</a:t>
            </a:r>
            <a:endParaRPr lang="ru-RU" sz="3200" b="1" dirty="0">
              <a:latin typeface="Times New Roman" pitchFamily="18" charset="0"/>
              <a:cs typeface="Times New Roman" pitchFamily="18" charset="0"/>
            </a:endParaRPr>
          </a:p>
        </p:txBody>
      </p:sp>
      <p:sp>
        <p:nvSpPr>
          <p:cNvPr id="11" name="Прямоугольник 10"/>
          <p:cNvSpPr/>
          <p:nvPr/>
        </p:nvSpPr>
        <p:spPr>
          <a:xfrm>
            <a:off x="3500430" y="3714752"/>
            <a:ext cx="5419112" cy="584775"/>
          </a:xfrm>
          <a:prstGeom prst="rect">
            <a:avLst/>
          </a:prstGeom>
        </p:spPr>
        <p:txBody>
          <a:bodyPr wrap="none">
            <a:spAutoFit/>
          </a:bodyPr>
          <a:lstStyle/>
          <a:p>
            <a:r>
              <a:rPr lang="ru-RU" sz="3200" b="1" dirty="0" smtClean="0">
                <a:latin typeface="Times New Roman" pitchFamily="18" charset="0"/>
                <a:cs typeface="Times New Roman" pitchFamily="18" charset="0"/>
              </a:rPr>
              <a:t>катание на роликовой доске</a:t>
            </a:r>
            <a:endParaRPr lang="ru-RU" sz="3200" b="1" dirty="0">
              <a:latin typeface="Times New Roman" pitchFamily="18" charset="0"/>
              <a:cs typeface="Times New Roman" pitchFamily="18" charset="0"/>
            </a:endParaRPr>
          </a:p>
        </p:txBody>
      </p:sp>
      <p:sp>
        <p:nvSpPr>
          <p:cNvPr id="12" name="Прямоугольник 11"/>
          <p:cNvSpPr/>
          <p:nvPr/>
        </p:nvSpPr>
        <p:spPr>
          <a:xfrm>
            <a:off x="4000496" y="4286256"/>
            <a:ext cx="3580275" cy="584775"/>
          </a:xfrm>
          <a:prstGeom prst="rect">
            <a:avLst/>
          </a:prstGeom>
        </p:spPr>
        <p:txBody>
          <a:bodyPr wrap="none">
            <a:spAutoFit/>
          </a:bodyPr>
          <a:lstStyle/>
          <a:p>
            <a:r>
              <a:rPr lang="ru-RU" sz="3200" b="1" dirty="0">
                <a:latin typeface="Times New Roman" pitchFamily="18" charset="0"/>
                <a:cs typeface="Times New Roman" pitchFamily="18" charset="0"/>
              </a:rPr>
              <a:t>г</a:t>
            </a:r>
            <a:r>
              <a:rPr lang="ru-RU" sz="3200" b="1" dirty="0" smtClean="0">
                <a:latin typeface="Times New Roman" pitchFamily="18" charset="0"/>
                <a:cs typeface="Times New Roman" pitchFamily="18" charset="0"/>
              </a:rPr>
              <a:t>орный велоспорт</a:t>
            </a:r>
            <a:endParaRPr lang="ru-RU" sz="3200" b="1" dirty="0">
              <a:latin typeface="Times New Roman" pitchFamily="18" charset="0"/>
              <a:cs typeface="Times New Roman" pitchFamily="18" charset="0"/>
            </a:endParaRPr>
          </a:p>
        </p:txBody>
      </p:sp>
      <p:sp>
        <p:nvSpPr>
          <p:cNvPr id="13" name="Прямоугольник 12"/>
          <p:cNvSpPr/>
          <p:nvPr/>
        </p:nvSpPr>
        <p:spPr>
          <a:xfrm>
            <a:off x="3286116" y="4857760"/>
            <a:ext cx="4333879" cy="584775"/>
          </a:xfrm>
          <a:prstGeom prst="rect">
            <a:avLst/>
          </a:prstGeom>
        </p:spPr>
        <p:txBody>
          <a:bodyPr wrap="none">
            <a:spAutoFit/>
          </a:bodyPr>
          <a:lstStyle/>
          <a:p>
            <a:r>
              <a:rPr lang="ru-RU" sz="3200" b="1" dirty="0" smtClean="0">
                <a:latin typeface="Times New Roman" pitchFamily="18" charset="0"/>
                <a:cs typeface="Times New Roman" pitchFamily="18" charset="0"/>
              </a:rPr>
              <a:t>прыжки с парашютом</a:t>
            </a:r>
            <a:endParaRPr lang="ru-RU" sz="3200" b="1" dirty="0">
              <a:latin typeface="Times New Roman" pitchFamily="18" charset="0"/>
              <a:cs typeface="Times New Roman" pitchFamily="18" charset="0"/>
            </a:endParaRPr>
          </a:p>
        </p:txBody>
      </p:sp>
      <p:sp>
        <p:nvSpPr>
          <p:cNvPr id="14" name="Прямоугольник 13"/>
          <p:cNvSpPr/>
          <p:nvPr/>
        </p:nvSpPr>
        <p:spPr>
          <a:xfrm>
            <a:off x="3428992" y="5429264"/>
            <a:ext cx="5429288" cy="1077218"/>
          </a:xfrm>
          <a:prstGeom prst="rect">
            <a:avLst/>
          </a:prstGeom>
        </p:spPr>
        <p:txBody>
          <a:bodyPr wrap="square">
            <a:spAutoFit/>
          </a:bodyPr>
          <a:lstStyle/>
          <a:p>
            <a:r>
              <a:rPr lang="ru-RU" sz="3200" b="1" dirty="0" smtClean="0">
                <a:latin typeface="Times New Roman" pitchFamily="18" charset="0"/>
                <a:cs typeface="Times New Roman" pitchFamily="18" charset="0"/>
              </a:rPr>
              <a:t>прыжки с парашютом с неподвижного объекта</a:t>
            </a:r>
            <a:endParaRPr lang="ru-RU" sz="3200" b="1"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0.7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strVal val="#ppt_w*0.70"/>
                                          </p:val>
                                        </p:tav>
                                        <p:tav tm="100000">
                                          <p:val>
                                            <p:strVal val="#ppt_w"/>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animEffect transition="in" filter="fade">
                                      <p:cBhvr>
                                        <p:cTn id="30" dur="1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strVal val="#ppt_w*0.70"/>
                                          </p:val>
                                        </p:tav>
                                        <p:tav tm="100000">
                                          <p:val>
                                            <p:strVal val="#ppt_w"/>
                                          </p:val>
                                        </p:tav>
                                      </p:tavLst>
                                    </p:anim>
                                    <p:anim calcmode="lin" valueType="num">
                                      <p:cBhvr>
                                        <p:cTn id="36" dur="1000" fill="hold"/>
                                        <p:tgtEl>
                                          <p:spTgt spid="9"/>
                                        </p:tgtEl>
                                        <p:attrNameLst>
                                          <p:attrName>ppt_h</p:attrName>
                                        </p:attrNameLst>
                                      </p:cBhvr>
                                      <p:tavLst>
                                        <p:tav tm="0">
                                          <p:val>
                                            <p:strVal val="#ppt_h"/>
                                          </p:val>
                                        </p:tav>
                                        <p:tav tm="100000">
                                          <p:val>
                                            <p:strVal val="#ppt_h"/>
                                          </p:val>
                                        </p:tav>
                                      </p:tavLst>
                                    </p:anim>
                                    <p:animEffect transition="in" filter="fade">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0.70"/>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1000" fill="hold"/>
                                        <p:tgtEl>
                                          <p:spTgt spid="11"/>
                                        </p:tgtEl>
                                        <p:attrNameLst>
                                          <p:attrName>ppt_w</p:attrName>
                                        </p:attrNameLst>
                                      </p:cBhvr>
                                      <p:tavLst>
                                        <p:tav tm="0">
                                          <p:val>
                                            <p:strVal val="#ppt_w*0.70"/>
                                          </p:val>
                                        </p:tav>
                                        <p:tav tm="100000">
                                          <p:val>
                                            <p:strVal val="#ppt_w"/>
                                          </p:val>
                                        </p:tav>
                                      </p:tavLst>
                                    </p:anim>
                                    <p:anim calcmode="lin" valueType="num">
                                      <p:cBhvr>
                                        <p:cTn id="50" dur="1000" fill="hold"/>
                                        <p:tgtEl>
                                          <p:spTgt spid="11"/>
                                        </p:tgtEl>
                                        <p:attrNameLst>
                                          <p:attrName>ppt_h</p:attrName>
                                        </p:attrNameLst>
                                      </p:cBhvr>
                                      <p:tavLst>
                                        <p:tav tm="0">
                                          <p:val>
                                            <p:strVal val="#ppt_h"/>
                                          </p:val>
                                        </p:tav>
                                        <p:tav tm="100000">
                                          <p:val>
                                            <p:strVal val="#ppt_h"/>
                                          </p:val>
                                        </p:tav>
                                      </p:tavLst>
                                    </p:anim>
                                    <p:animEffect transition="in" filter="fade">
                                      <p:cBhvr>
                                        <p:cTn id="51" dur="10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1000" fill="hold"/>
                                        <p:tgtEl>
                                          <p:spTgt spid="12"/>
                                        </p:tgtEl>
                                        <p:attrNameLst>
                                          <p:attrName>ppt_w</p:attrName>
                                        </p:attrNameLst>
                                      </p:cBhvr>
                                      <p:tavLst>
                                        <p:tav tm="0">
                                          <p:val>
                                            <p:strVal val="#ppt_w*0.70"/>
                                          </p:val>
                                        </p:tav>
                                        <p:tav tm="100000">
                                          <p:val>
                                            <p:strVal val="#ppt_w"/>
                                          </p:val>
                                        </p:tav>
                                      </p:tavLst>
                                    </p:anim>
                                    <p:anim calcmode="lin" valueType="num">
                                      <p:cBhvr>
                                        <p:cTn id="57" dur="1000" fill="hold"/>
                                        <p:tgtEl>
                                          <p:spTgt spid="12"/>
                                        </p:tgtEl>
                                        <p:attrNameLst>
                                          <p:attrName>ppt_h</p:attrName>
                                        </p:attrNameLst>
                                      </p:cBhvr>
                                      <p:tavLst>
                                        <p:tav tm="0">
                                          <p:val>
                                            <p:strVal val="#ppt_h"/>
                                          </p:val>
                                        </p:tav>
                                        <p:tav tm="100000">
                                          <p:val>
                                            <p:strVal val="#ppt_h"/>
                                          </p:val>
                                        </p:tav>
                                      </p:tavLst>
                                    </p:anim>
                                    <p:animEffect transition="in" filter="fade">
                                      <p:cBhvr>
                                        <p:cTn id="58" dur="1000"/>
                                        <p:tgtEl>
                                          <p:spTgt spid="12"/>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1000" fill="hold"/>
                                        <p:tgtEl>
                                          <p:spTgt spid="13"/>
                                        </p:tgtEl>
                                        <p:attrNameLst>
                                          <p:attrName>ppt_w</p:attrName>
                                        </p:attrNameLst>
                                      </p:cBhvr>
                                      <p:tavLst>
                                        <p:tav tm="0">
                                          <p:val>
                                            <p:strVal val="#ppt_w*0.70"/>
                                          </p:val>
                                        </p:tav>
                                        <p:tav tm="100000">
                                          <p:val>
                                            <p:strVal val="#ppt_w"/>
                                          </p:val>
                                        </p:tav>
                                      </p:tavLst>
                                    </p:anim>
                                    <p:anim calcmode="lin" valueType="num">
                                      <p:cBhvr>
                                        <p:cTn id="64" dur="1000" fill="hold"/>
                                        <p:tgtEl>
                                          <p:spTgt spid="13"/>
                                        </p:tgtEl>
                                        <p:attrNameLst>
                                          <p:attrName>ppt_h</p:attrName>
                                        </p:attrNameLst>
                                      </p:cBhvr>
                                      <p:tavLst>
                                        <p:tav tm="0">
                                          <p:val>
                                            <p:strVal val="#ppt_h"/>
                                          </p:val>
                                        </p:tav>
                                        <p:tav tm="100000">
                                          <p:val>
                                            <p:strVal val="#ppt_h"/>
                                          </p:val>
                                        </p:tav>
                                      </p:tavLst>
                                    </p:anim>
                                    <p:animEffect transition="in" filter="fade">
                                      <p:cBhvr>
                                        <p:cTn id="65" dur="1000"/>
                                        <p:tgtEl>
                                          <p:spTgt spid="13"/>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p:cTn id="70" dur="1000" fill="hold"/>
                                        <p:tgtEl>
                                          <p:spTgt spid="14"/>
                                        </p:tgtEl>
                                        <p:attrNameLst>
                                          <p:attrName>ppt_w</p:attrName>
                                        </p:attrNameLst>
                                      </p:cBhvr>
                                      <p:tavLst>
                                        <p:tav tm="0">
                                          <p:val>
                                            <p:strVal val="#ppt_w*0.70"/>
                                          </p:val>
                                        </p:tav>
                                        <p:tav tm="100000">
                                          <p:val>
                                            <p:strVal val="#ppt_w"/>
                                          </p:val>
                                        </p:tav>
                                      </p:tavLst>
                                    </p:anim>
                                    <p:anim calcmode="lin" valueType="num">
                                      <p:cBhvr>
                                        <p:cTn id="71" dur="1000" fill="hold"/>
                                        <p:tgtEl>
                                          <p:spTgt spid="14"/>
                                        </p:tgtEl>
                                        <p:attrNameLst>
                                          <p:attrName>ppt_h</p:attrName>
                                        </p:attrNameLst>
                                      </p:cBhvr>
                                      <p:tavLst>
                                        <p:tav tm="0">
                                          <p:val>
                                            <p:strVal val="#ppt_h"/>
                                          </p:val>
                                        </p:tav>
                                        <p:tav tm="100000">
                                          <p:val>
                                            <p:strVal val="#ppt_h"/>
                                          </p:val>
                                        </p:tav>
                                      </p:tavLst>
                                    </p:anim>
                                    <p:animEffect transition="in" filter="fade">
                                      <p:cBhvr>
                                        <p:cTn id="7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p:cNvPicPr/>
          <p:nvPr/>
        </p:nvPicPr>
        <p:blipFill>
          <a:blip r:embed="rId2" cstate="print">
            <a:extLst>
              <a:ext uri="{28A0092B-C50C-407E-A947-70E740481C1C}">
                <a14:useLocalDpi xmlns:a14="http://schemas.microsoft.com/office/drawing/2010/main"/>
              </a:ext>
            </a:extLst>
          </a:blip>
          <a:stretch>
            <a:fillRect/>
          </a:stretch>
        </p:blipFill>
        <p:spPr>
          <a:xfrm>
            <a:off x="-6596" y="-26918"/>
            <a:ext cx="3426468" cy="2455786"/>
          </a:xfrm>
          <a:prstGeom prst="rect">
            <a:avLst/>
          </a:prstGeom>
          <a:ln w="9525">
            <a:solidFill>
              <a:srgbClr val="C00000"/>
            </a:solidFill>
          </a:ln>
        </p:spPr>
      </p:pic>
      <p:pic>
        <p:nvPicPr>
          <p:cNvPr id="17" name="Рисунок 16"/>
          <p:cNvPicPr/>
          <p:nvPr/>
        </p:nvPicPr>
        <p:blipFill>
          <a:blip r:embed="rId3" cstate="print">
            <a:extLst>
              <a:ext uri="{28A0092B-C50C-407E-A947-70E740481C1C}">
                <a14:useLocalDpi xmlns:a14="http://schemas.microsoft.com/office/drawing/2010/main"/>
              </a:ext>
            </a:extLst>
          </a:blip>
          <a:stretch>
            <a:fillRect/>
          </a:stretch>
        </p:blipFill>
        <p:spPr>
          <a:xfrm>
            <a:off x="0" y="4500570"/>
            <a:ext cx="3347864" cy="2357430"/>
          </a:xfrm>
          <a:prstGeom prst="rect">
            <a:avLst/>
          </a:prstGeom>
        </p:spPr>
      </p:pic>
      <p:pic>
        <p:nvPicPr>
          <p:cNvPr id="5" name="Рисунок 4" descr="World’s Most Dangerous Sports"/>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57884" y="0"/>
            <a:ext cx="3286116" cy="2428868"/>
          </a:xfrm>
          <a:prstGeom prst="rect">
            <a:avLst/>
          </a:prstGeom>
          <a:noFill/>
          <a:ln w="9525">
            <a:solidFill>
              <a:srgbClr val="C00000"/>
            </a:solidFill>
            <a:miter lim="800000"/>
            <a:headEnd/>
            <a:tailEnd/>
          </a:ln>
        </p:spPr>
      </p:pic>
      <p:pic>
        <p:nvPicPr>
          <p:cNvPr id="6" name="Рисунок 5" descr="Вводное погружение PADI на Кипре"/>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40152" y="4286256"/>
            <a:ext cx="3203848" cy="2571744"/>
          </a:xfrm>
          <a:prstGeom prst="rect">
            <a:avLst/>
          </a:prstGeom>
          <a:noFill/>
          <a:ln w="9525">
            <a:solidFill>
              <a:srgbClr val="C00000"/>
            </a:solidFill>
            <a:miter lim="800000"/>
            <a:headEnd/>
            <a:tailEnd/>
          </a:ln>
        </p:spPr>
      </p:pic>
      <p:sp>
        <p:nvSpPr>
          <p:cNvPr id="9" name="Овал 8"/>
          <p:cNvSpPr/>
          <p:nvPr/>
        </p:nvSpPr>
        <p:spPr>
          <a:xfrm>
            <a:off x="0" y="1714488"/>
            <a:ext cx="500034" cy="428628"/>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latin typeface="Times New Roman" pitchFamily="18" charset="0"/>
                <a:cs typeface="Times New Roman" pitchFamily="18" charset="0"/>
              </a:rPr>
              <a:t>А</a:t>
            </a:r>
            <a:endParaRPr lang="ru-RU" sz="2000" b="1" dirty="0">
              <a:solidFill>
                <a:srgbClr val="C00000"/>
              </a:solidFill>
              <a:latin typeface="Times New Roman" pitchFamily="18" charset="0"/>
              <a:cs typeface="Times New Roman" pitchFamily="18" charset="0"/>
            </a:endParaRPr>
          </a:p>
        </p:txBody>
      </p:sp>
      <p:pic>
        <p:nvPicPr>
          <p:cNvPr id="7" name="Рисунок 6" descr="Изобр по Скайдайвер"/>
          <p:cNvPicPr/>
          <p:nvPr/>
        </p:nvPicPr>
        <p:blipFill>
          <a:blip r:embed="rId6" cstate="screen">
            <a:extLst>
              <a:ext uri="{28A0092B-C50C-407E-A947-70E740481C1C}">
                <a14:useLocalDpi xmlns:a14="http://schemas.microsoft.com/office/drawing/2010/main"/>
              </a:ext>
            </a:extLst>
          </a:blip>
          <a:srcRect/>
          <a:stretch>
            <a:fillRect/>
          </a:stretch>
        </p:blipFill>
        <p:spPr bwMode="auto">
          <a:xfrm>
            <a:off x="2742891" y="2453187"/>
            <a:ext cx="3827468" cy="2214578"/>
          </a:xfrm>
          <a:prstGeom prst="rect">
            <a:avLst/>
          </a:prstGeom>
          <a:noFill/>
          <a:ln w="9525">
            <a:solidFill>
              <a:srgbClr val="C00000"/>
            </a:solidFill>
            <a:miter lim="800000"/>
            <a:headEnd/>
            <a:tailEnd/>
          </a:ln>
        </p:spPr>
      </p:pic>
      <p:sp>
        <p:nvSpPr>
          <p:cNvPr id="10" name="Овал 9"/>
          <p:cNvSpPr/>
          <p:nvPr/>
        </p:nvSpPr>
        <p:spPr>
          <a:xfrm>
            <a:off x="7143768" y="4357694"/>
            <a:ext cx="500034" cy="428628"/>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latin typeface="Times New Roman" pitchFamily="18" charset="0"/>
                <a:cs typeface="Times New Roman" pitchFamily="18" charset="0"/>
              </a:rPr>
              <a:t>E</a:t>
            </a:r>
            <a:endParaRPr lang="ru-RU" sz="2000" b="1" dirty="0">
              <a:solidFill>
                <a:srgbClr val="C00000"/>
              </a:solidFill>
              <a:latin typeface="Times New Roman" pitchFamily="18" charset="0"/>
              <a:cs typeface="Times New Roman" pitchFamily="18" charset="0"/>
            </a:endParaRPr>
          </a:p>
        </p:txBody>
      </p:sp>
      <p:sp>
        <p:nvSpPr>
          <p:cNvPr id="11" name="Овал 10"/>
          <p:cNvSpPr/>
          <p:nvPr/>
        </p:nvSpPr>
        <p:spPr>
          <a:xfrm>
            <a:off x="5857884" y="142852"/>
            <a:ext cx="500034" cy="428628"/>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latin typeface="Times New Roman" pitchFamily="18" charset="0"/>
                <a:cs typeface="Times New Roman" pitchFamily="18" charset="0"/>
              </a:rPr>
              <a:t>B</a:t>
            </a:r>
            <a:endParaRPr lang="ru-RU" sz="2000" b="1" dirty="0">
              <a:solidFill>
                <a:srgbClr val="C00000"/>
              </a:solidFill>
              <a:latin typeface="Times New Roman" pitchFamily="18" charset="0"/>
              <a:cs typeface="Times New Roman" pitchFamily="18" charset="0"/>
            </a:endParaRPr>
          </a:p>
        </p:txBody>
      </p:sp>
      <p:sp>
        <p:nvSpPr>
          <p:cNvPr id="12" name="Овал 11"/>
          <p:cNvSpPr/>
          <p:nvPr/>
        </p:nvSpPr>
        <p:spPr>
          <a:xfrm>
            <a:off x="4286248" y="2786058"/>
            <a:ext cx="500034" cy="428628"/>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latin typeface="Times New Roman" pitchFamily="18" charset="0"/>
                <a:cs typeface="Times New Roman" pitchFamily="18" charset="0"/>
              </a:rPr>
              <a:t>C</a:t>
            </a:r>
            <a:endParaRPr lang="ru-RU" sz="2000" b="1" dirty="0">
              <a:solidFill>
                <a:srgbClr val="C00000"/>
              </a:solidFill>
              <a:latin typeface="Times New Roman" pitchFamily="18" charset="0"/>
              <a:cs typeface="Times New Roman" pitchFamily="18" charset="0"/>
            </a:endParaRPr>
          </a:p>
        </p:txBody>
      </p:sp>
      <p:sp>
        <p:nvSpPr>
          <p:cNvPr id="13" name="Овал 12"/>
          <p:cNvSpPr/>
          <p:nvPr/>
        </p:nvSpPr>
        <p:spPr>
          <a:xfrm>
            <a:off x="250017" y="4667765"/>
            <a:ext cx="500034" cy="428628"/>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latin typeface="Times New Roman" pitchFamily="18" charset="0"/>
                <a:cs typeface="Times New Roman" pitchFamily="18" charset="0"/>
              </a:rPr>
              <a:t>D</a:t>
            </a:r>
            <a:endParaRPr lang="ru-RU" sz="2000" b="1" dirty="0">
              <a:solidFill>
                <a:srgbClr val="C00000"/>
              </a:solidFill>
              <a:latin typeface="Times New Roman" pitchFamily="18" charset="0"/>
              <a:cs typeface="Times New Roman" pitchFamily="18" charset="0"/>
            </a:endParaRPr>
          </a:p>
        </p:txBody>
      </p:sp>
      <p:sp>
        <p:nvSpPr>
          <p:cNvPr id="16" name="Прямоугольник 15"/>
          <p:cNvSpPr/>
          <p:nvPr/>
        </p:nvSpPr>
        <p:spPr>
          <a:xfrm>
            <a:off x="2357422" y="1857364"/>
            <a:ext cx="438081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PANIC IS RARE</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4106053" y="4247891"/>
            <a:ext cx="5012912" cy="2585323"/>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PANIC IS RARE</a:t>
            </a:r>
            <a:b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sz="5400" b="1" spc="50" dirty="0" smtClean="0">
                <a:ln w="11430"/>
                <a:solidFill>
                  <a:srgbClr val="7030A0"/>
                </a:solidFill>
              </a:rPr>
              <a:t>(</a:t>
            </a:r>
            <a:r>
              <a:rPr lang="en-US" sz="5400" b="1" i="1" cap="none" spc="50" dirty="0" smtClean="0">
                <a:ln w="11430"/>
                <a:solidFill>
                  <a:srgbClr val="7030A0"/>
                </a:solidFill>
              </a:rPr>
              <a:t>Extreme sports)</a:t>
            </a: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050" name="Picture 2" descr="5194f9f08a297e89c8fa1f4327d8319f"/>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67544" y="260648"/>
            <a:ext cx="5564921" cy="41804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2428868"/>
            <a:ext cx="8858312" cy="1470025"/>
          </a:xfrm>
        </p:spPr>
        <p:txBody>
          <a:bodyPr>
            <a:normAutofit fontScale="90000"/>
          </a:bodyPr>
          <a:lstStyle/>
          <a:p>
            <a:pPr algn="l"/>
            <a:r>
              <a:rPr lang="en-US" sz="3600" b="1" dirty="0" smtClean="0">
                <a:latin typeface="Times New Roman" pitchFamily="18" charset="0"/>
                <a:cs typeface="Times New Roman" pitchFamily="18" charset="0"/>
              </a:rPr>
              <a:t>1. “I </a:t>
            </a:r>
            <a:r>
              <a:rPr lang="en-US" sz="3600" b="1" dirty="0">
                <a:latin typeface="Times New Roman" pitchFamily="18" charset="0"/>
                <a:cs typeface="Times New Roman" pitchFamily="18" charset="0"/>
              </a:rPr>
              <a:t>love scary animals</a:t>
            </a:r>
            <a:r>
              <a:rPr lang="en-US" sz="3600" b="1" dirty="0" smtClean="0">
                <a:latin typeface="Times New Roman" pitchFamily="18" charset="0"/>
                <a:cs typeface="Times New Roman" pitchFamily="18" charset="0"/>
              </a:rPr>
              <a:t>.”</a:t>
            </a:r>
            <a:r>
              <a:rPr lang="ru-RU" sz="3600" b="1" dirty="0">
                <a:latin typeface="Times New Roman" pitchFamily="18" charset="0"/>
                <a:cs typeface="Times New Roman" pitchFamily="18" charset="0"/>
              </a:rPr>
              <a:t/>
            </a:r>
            <a:br>
              <a:rPr lang="ru-RU" sz="3600" b="1" dirty="0">
                <a:latin typeface="Times New Roman" pitchFamily="18" charset="0"/>
                <a:cs typeface="Times New Roman" pitchFamily="18" charset="0"/>
              </a:rPr>
            </a:br>
            <a:r>
              <a:rPr lang="en-US" sz="3600" b="1" dirty="0" smtClean="0">
                <a:latin typeface="Times New Roman" pitchFamily="18" charset="0"/>
                <a:cs typeface="Times New Roman" pitchFamily="18" charset="0"/>
              </a:rPr>
              <a:t>2. “I </a:t>
            </a:r>
            <a:r>
              <a:rPr lang="en-US" sz="3600" b="1" dirty="0">
                <a:latin typeface="Times New Roman" pitchFamily="18" charset="0"/>
                <a:cs typeface="Times New Roman" pitchFamily="18" charset="0"/>
              </a:rPr>
              <a:t>believe there is an adventurer inside </a:t>
            </a:r>
            <a:r>
              <a:rPr lang="en-US" sz="3600" b="1" dirty="0" smtClean="0">
                <a:latin typeface="Times New Roman" pitchFamily="18" charset="0"/>
                <a:cs typeface="Times New Roman" pitchFamily="18" charset="0"/>
              </a:rPr>
              <a:t>every</a:t>
            </a:r>
            <a:br>
              <a:rPr lang="en-US" sz="3600" b="1" dirty="0" smtClean="0">
                <a:latin typeface="Times New Roman" pitchFamily="18" charset="0"/>
                <a:cs typeface="Times New Roman" pitchFamily="18" charset="0"/>
              </a:rPr>
            </a:br>
            <a:r>
              <a:rPr lang="en-US" sz="3600" b="1" dirty="0">
                <a:latin typeface="Times New Roman" pitchFamily="18" charset="0"/>
                <a:cs typeface="Times New Roman" pitchFamily="18" charset="0"/>
              </a:rPr>
              <a:t> </a:t>
            </a:r>
            <a:r>
              <a:rPr lang="en-US" sz="3600" b="1" dirty="0" smtClean="0">
                <a:latin typeface="Times New Roman" pitchFamily="18" charset="0"/>
                <a:cs typeface="Times New Roman" pitchFamily="18" charset="0"/>
              </a:rPr>
              <a:t>     one  of us.”  </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 3. “It </a:t>
            </a:r>
            <a:r>
              <a:rPr lang="en-US" sz="3600" b="1" dirty="0">
                <a:latin typeface="Times New Roman" pitchFamily="18" charset="0"/>
                <a:cs typeface="Times New Roman" pitchFamily="18" charset="0"/>
              </a:rPr>
              <a:t>doesn't matter how old or strong you </a:t>
            </a:r>
            <a:r>
              <a:rPr lang="en-US" sz="3600" b="1" dirty="0" smtClean="0">
                <a:latin typeface="Times New Roman" pitchFamily="18" charset="0"/>
                <a:cs typeface="Times New Roman" pitchFamily="18" charset="0"/>
              </a:rPr>
              <a:t>are.”</a:t>
            </a:r>
            <a:r>
              <a:rPr lang="ru-RU" sz="3600" b="1" dirty="0">
                <a:latin typeface="Times New Roman" pitchFamily="18" charset="0"/>
                <a:cs typeface="Times New Roman" pitchFamily="18" charset="0"/>
              </a:rPr>
              <a:t/>
            </a:r>
            <a:br>
              <a:rPr lang="ru-RU" sz="3600" b="1" dirty="0">
                <a:latin typeface="Times New Roman" pitchFamily="18" charset="0"/>
                <a:cs typeface="Times New Roman" pitchFamily="18" charset="0"/>
              </a:rPr>
            </a:br>
            <a:r>
              <a:rPr lang="en-US" sz="3600" b="1" dirty="0">
                <a:latin typeface="Times New Roman" pitchFamily="18" charset="0"/>
                <a:cs typeface="Times New Roman" pitchFamily="18" charset="0"/>
              </a:rPr>
              <a:t> </a:t>
            </a:r>
            <a:r>
              <a:rPr lang="en-US" sz="3600" b="1" dirty="0" smtClean="0">
                <a:latin typeface="Times New Roman" pitchFamily="18" charset="0"/>
                <a:cs typeface="Times New Roman" pitchFamily="18" charset="0"/>
              </a:rPr>
              <a:t>4. “Your </a:t>
            </a:r>
            <a:r>
              <a:rPr lang="en-US" sz="3600" b="1" dirty="0">
                <a:latin typeface="Times New Roman" pitchFamily="18" charset="0"/>
                <a:cs typeface="Times New Roman" pitchFamily="18" charset="0"/>
              </a:rPr>
              <a:t>life will take on new meaning</a:t>
            </a:r>
            <a:r>
              <a:rPr lang="en-US" sz="3600" b="1" dirty="0" smtClean="0">
                <a:latin typeface="Times New Roman" pitchFamily="18" charset="0"/>
                <a:cs typeface="Times New Roman" pitchFamily="18" charset="0"/>
              </a:rPr>
              <a:t>.” </a:t>
            </a:r>
            <a:r>
              <a:rPr lang="ru-RU" sz="3600" b="1" dirty="0">
                <a:latin typeface="Times New Roman" pitchFamily="18" charset="0"/>
                <a:cs typeface="Times New Roman" pitchFamily="18" charset="0"/>
              </a:rPr>
              <a:t/>
            </a:r>
            <a:br>
              <a:rPr lang="ru-RU" sz="3600" b="1" dirty="0">
                <a:latin typeface="Times New Roman" pitchFamily="18" charset="0"/>
                <a:cs typeface="Times New Roman" pitchFamily="18" charset="0"/>
              </a:rPr>
            </a:br>
            <a:r>
              <a:rPr lang="en-US" sz="3600" b="1" dirty="0" smtClean="0">
                <a:latin typeface="Times New Roman" pitchFamily="18" charset="0"/>
                <a:cs typeface="Times New Roman" pitchFamily="18" charset="0"/>
              </a:rPr>
              <a:t>5. “Those </a:t>
            </a:r>
            <a:r>
              <a:rPr lang="en-US" sz="3600" b="1" dirty="0">
                <a:latin typeface="Times New Roman" pitchFamily="18" charset="0"/>
                <a:cs typeface="Times New Roman" pitchFamily="18" charset="0"/>
              </a:rPr>
              <a:t>hippos have big teeth. </a:t>
            </a:r>
            <a:r>
              <a:rPr lang="en-US" sz="3600" b="1" dirty="0" smtClean="0">
                <a:latin typeface="Times New Roman" pitchFamily="18" charset="0"/>
                <a:cs typeface="Times New Roman" pitchFamily="18" charset="0"/>
              </a:rPr>
              <a:t/>
            </a:r>
            <a:br>
              <a:rPr lang="en-US" sz="3600" b="1" dirty="0" smtClean="0">
                <a:latin typeface="Times New Roman" pitchFamily="18" charset="0"/>
                <a:cs typeface="Times New Roman" pitchFamily="18" charset="0"/>
              </a:rPr>
            </a:br>
            <a:r>
              <a:rPr lang="en-US" sz="3600" b="1" dirty="0">
                <a:latin typeface="Times New Roman" pitchFamily="18" charset="0"/>
                <a:cs typeface="Times New Roman" pitchFamily="18" charset="0"/>
              </a:rPr>
              <a:t> </a:t>
            </a:r>
            <a:r>
              <a:rPr lang="en-US" sz="3600" b="1" dirty="0" smtClean="0">
                <a:latin typeface="Times New Roman" pitchFamily="18" charset="0"/>
                <a:cs typeface="Times New Roman" pitchFamily="18" charset="0"/>
              </a:rPr>
              <a:t>     But </a:t>
            </a:r>
            <a:r>
              <a:rPr lang="en-US" sz="3600" b="1" dirty="0">
                <a:latin typeface="Times New Roman" pitchFamily="18" charset="0"/>
                <a:cs typeface="Times New Roman" pitchFamily="18" charset="0"/>
              </a:rPr>
              <a:t>a little fear makes the brain work faster</a:t>
            </a:r>
            <a:r>
              <a:rPr lang="en-US" sz="3600" b="1" dirty="0" smtClean="0">
                <a:latin typeface="Times New Roman" pitchFamily="18" charset="0"/>
                <a:cs typeface="Times New Roman" pitchFamily="18" charset="0"/>
              </a:rPr>
              <a:t>.”</a:t>
            </a:r>
            <a:r>
              <a:rPr lang="ru-RU" sz="3600" b="1" dirty="0">
                <a:latin typeface="Times New Roman" pitchFamily="18" charset="0"/>
                <a:cs typeface="Times New Roman" pitchFamily="18" charset="0"/>
              </a:rPr>
              <a:t/>
            </a:r>
            <a:br>
              <a:rPr lang="ru-RU" sz="3600" b="1" dirty="0">
                <a:latin typeface="Times New Roman" pitchFamily="18" charset="0"/>
                <a:cs typeface="Times New Roman" pitchFamily="18" charset="0"/>
              </a:rPr>
            </a:br>
            <a:r>
              <a:rPr lang="en-US" sz="3600" b="1" dirty="0" smtClean="0">
                <a:latin typeface="Times New Roman" pitchFamily="18" charset="0"/>
                <a:cs typeface="Times New Roman" pitchFamily="18" charset="0"/>
              </a:rPr>
              <a:t>6. “If </a:t>
            </a:r>
            <a:r>
              <a:rPr lang="en-US" sz="3600" b="1" dirty="0">
                <a:latin typeface="Times New Roman" pitchFamily="18" charset="0"/>
                <a:cs typeface="Times New Roman" pitchFamily="18" charset="0"/>
              </a:rPr>
              <a:t>you don't do things right, you are asking </a:t>
            </a:r>
            <a:r>
              <a:rPr lang="en-US" sz="3600" b="1" dirty="0" smtClean="0">
                <a:latin typeface="Times New Roman" pitchFamily="18" charset="0"/>
                <a:cs typeface="Times New Roman" pitchFamily="18" charset="0"/>
              </a:rPr>
              <a:t>for</a:t>
            </a:r>
            <a:br>
              <a:rPr lang="en-US" sz="3600" b="1" dirty="0" smtClean="0">
                <a:latin typeface="Times New Roman" pitchFamily="18" charset="0"/>
                <a:cs typeface="Times New Roman" pitchFamily="18" charset="0"/>
              </a:rPr>
            </a:br>
            <a:r>
              <a:rPr lang="en-US" sz="3600" b="1" dirty="0">
                <a:latin typeface="Times New Roman" pitchFamily="18" charset="0"/>
                <a:cs typeface="Times New Roman" pitchFamily="18" charset="0"/>
              </a:rPr>
              <a:t> </a:t>
            </a:r>
            <a:r>
              <a:rPr lang="en-US" sz="3600" b="1" dirty="0" smtClean="0">
                <a:latin typeface="Times New Roman" pitchFamily="18" charset="0"/>
                <a:cs typeface="Times New Roman" pitchFamily="18" charset="0"/>
              </a:rPr>
              <a:t>     trouble.”</a:t>
            </a:r>
            <a:r>
              <a:rPr lang="ru-RU" sz="2000" dirty="0"/>
              <a:t/>
            </a:r>
            <a:br>
              <a:rPr lang="ru-RU" sz="2000" dirty="0"/>
            </a:br>
            <a:endParaRPr lang="ru-RU" sz="2000" dirty="0"/>
          </a:p>
        </p:txBody>
      </p:sp>
      <p:sp>
        <p:nvSpPr>
          <p:cNvPr id="8" name="Прямоугольник 7"/>
          <p:cNvSpPr/>
          <p:nvPr/>
        </p:nvSpPr>
        <p:spPr>
          <a:xfrm>
            <a:off x="428596" y="5572140"/>
            <a:ext cx="8429684" cy="1077218"/>
          </a:xfrm>
          <a:prstGeom prst="rect">
            <a:avLst/>
          </a:prstGeom>
        </p:spPr>
        <p:txBody>
          <a:bodyPr wrap="square">
            <a:spAutoFit/>
          </a:bodyPr>
          <a:lstStyle/>
          <a:p>
            <a:r>
              <a:rPr lang="en-US" sz="3200" b="1" i="1" dirty="0" smtClean="0">
                <a:solidFill>
                  <a:srgbClr val="C00000"/>
                </a:solidFill>
                <a:latin typeface="Times New Roman" pitchFamily="18" charset="0"/>
                <a:cs typeface="Times New Roman" pitchFamily="18" charset="0"/>
              </a:rPr>
              <a:t>1- Gill Williams. 2- Bob Card. 3- Bob Card. </a:t>
            </a:r>
          </a:p>
          <a:p>
            <a:r>
              <a:rPr lang="en-US" sz="3200" b="1" i="1" dirty="0" smtClean="0">
                <a:solidFill>
                  <a:srgbClr val="C00000"/>
                </a:solidFill>
                <a:latin typeface="Times New Roman" pitchFamily="18" charset="0"/>
                <a:cs typeface="Times New Roman" pitchFamily="18" charset="0"/>
              </a:rPr>
              <a:t>4- Bob Card. 5 - Sandra Quiggen. 6 - Bob Card</a:t>
            </a:r>
            <a:endParaRPr lang="ru-RU" sz="3200" b="1" dirty="0">
              <a:solidFill>
                <a:srgbClr val="C0000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000" fill="hold"/>
                                        <p:tgtEl>
                                          <p:spTgt spid="8">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8">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8">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 calcmode="lin" valueType="num">
                                      <p:cBhvr>
                                        <p:cTn id="12" dur="1000" fill="hold"/>
                                        <p:tgtEl>
                                          <p:spTgt spid="8">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8">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428868"/>
            <a:ext cx="7772400" cy="1470025"/>
          </a:xfrm>
        </p:spPr>
        <p:txBody>
          <a:bodyPr>
            <a:normAutofit fontScale="90000"/>
          </a:bodyPr>
          <a:lstStyle/>
          <a:p>
            <a:pPr algn="l"/>
            <a:r>
              <a:rPr lang="en-US" b="1" dirty="0">
                <a:solidFill>
                  <a:srgbClr val="C00000"/>
                </a:solidFill>
                <a:latin typeface="Times New Roman" pitchFamily="18" charset="0"/>
                <a:cs typeface="Times New Roman" pitchFamily="18" charset="0"/>
              </a:rPr>
              <a:t>A</a:t>
            </a:r>
            <a:r>
              <a:rPr lang="en-US" b="1" dirty="0">
                <a:latin typeface="Times New Roman" pitchFamily="18" charset="0"/>
                <a:cs typeface="Times New Roman" pitchFamily="18" charset="0"/>
              </a:rPr>
              <a:t> Hidden adventurers                  </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В</a:t>
            </a:r>
            <a:r>
              <a:rPr lang="ru-RU" b="1" dirty="0" smtClean="0">
                <a:latin typeface="Times New Roman" pitchFamily="18" charset="0"/>
                <a:cs typeface="Times New Roman" pitchFamily="18" charset="0"/>
              </a:rPr>
              <a:t> </a:t>
            </a:r>
            <a:r>
              <a:rPr lang="en-US" b="1" dirty="0">
                <a:latin typeface="Times New Roman" pitchFamily="18" charset="0"/>
                <a:cs typeface="Times New Roman" pitchFamily="18" charset="0"/>
              </a:rPr>
              <a:t>Positive fear</a:t>
            </a:r>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r>
              <a:rPr lang="ru-RU" b="1" dirty="0">
                <a:solidFill>
                  <a:srgbClr val="C00000"/>
                </a:solidFill>
                <a:latin typeface="Times New Roman" pitchFamily="18" charset="0"/>
                <a:cs typeface="Times New Roman" pitchFamily="18" charset="0"/>
              </a:rPr>
              <a:t>С</a:t>
            </a:r>
            <a:r>
              <a:rPr lang="ru-RU" b="1" dirty="0">
                <a:latin typeface="Times New Roman" pitchFamily="18" charset="0"/>
                <a:cs typeface="Times New Roman" pitchFamily="18" charset="0"/>
              </a:rPr>
              <a:t> </a:t>
            </a:r>
            <a:r>
              <a:rPr lang="en-US" b="1" dirty="0">
                <a:latin typeface="Times New Roman" pitchFamily="18" charset="0"/>
                <a:cs typeface="Times New Roman" pitchFamily="18" charset="0"/>
              </a:rPr>
              <a:t>Thrilling free-time activities    </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solidFill>
                  <a:srgbClr val="C00000"/>
                </a:solidFill>
                <a:latin typeface="Times New Roman" pitchFamily="18" charset="0"/>
                <a:cs typeface="Times New Roman" pitchFamily="18" charset="0"/>
              </a:rPr>
              <a:t>D</a:t>
            </a:r>
            <a:r>
              <a:rPr lang="en-US" b="1" dirty="0" smtClean="0">
                <a:latin typeface="Times New Roman" pitchFamily="18" charset="0"/>
                <a:cs typeface="Times New Roman" pitchFamily="18" charset="0"/>
              </a:rPr>
              <a:t>  </a:t>
            </a:r>
            <a:r>
              <a:rPr lang="en-US" b="1" dirty="0">
                <a:latin typeface="Times New Roman" pitchFamily="18" charset="0"/>
                <a:cs typeface="Times New Roman" pitchFamily="18" charset="0"/>
              </a:rPr>
              <a:t>Risky rewards</a:t>
            </a:r>
            <a:r>
              <a:rPr lang="ru-RU" dirty="0"/>
              <a:t/>
            </a:r>
            <a:br>
              <a:rPr lang="ru-RU" dirty="0"/>
            </a:br>
            <a:endParaRPr lang="ru-RU" dirty="0"/>
          </a:p>
        </p:txBody>
      </p:sp>
      <p:sp>
        <p:nvSpPr>
          <p:cNvPr id="3" name="Прямоугольник 2"/>
          <p:cNvSpPr/>
          <p:nvPr/>
        </p:nvSpPr>
        <p:spPr>
          <a:xfrm>
            <a:off x="2214546" y="5357826"/>
            <a:ext cx="4682885" cy="707886"/>
          </a:xfrm>
          <a:prstGeom prst="rect">
            <a:avLst/>
          </a:prstGeom>
        </p:spPr>
        <p:txBody>
          <a:bodyPr wrap="none">
            <a:spAutoFit/>
          </a:bodyPr>
          <a:lstStyle/>
          <a:p>
            <a:r>
              <a:rPr lang="ru-RU" sz="4000" b="1" i="1" dirty="0" smtClean="0">
                <a:solidFill>
                  <a:srgbClr val="C00000"/>
                </a:solidFill>
                <a:latin typeface="Times New Roman" pitchFamily="18" charset="0"/>
                <a:cs typeface="Times New Roman" pitchFamily="18" charset="0"/>
              </a:rPr>
              <a:t>1- С. 2 - </a:t>
            </a:r>
            <a:r>
              <a:rPr lang="en-US" sz="4000" b="1" i="1" dirty="0" smtClean="0">
                <a:solidFill>
                  <a:srgbClr val="C00000"/>
                </a:solidFill>
                <a:latin typeface="Times New Roman" pitchFamily="18" charset="0"/>
                <a:cs typeface="Times New Roman" pitchFamily="18" charset="0"/>
              </a:rPr>
              <a:t>A</a:t>
            </a:r>
            <a:r>
              <a:rPr lang="ru-RU" sz="4000" b="1" i="1" dirty="0" smtClean="0">
                <a:solidFill>
                  <a:srgbClr val="C00000"/>
                </a:solidFill>
                <a:latin typeface="Times New Roman" pitchFamily="18" charset="0"/>
                <a:cs typeface="Times New Roman" pitchFamily="18" charset="0"/>
              </a:rPr>
              <a:t>. 3- В. 4- </a:t>
            </a:r>
            <a:r>
              <a:rPr lang="en-US" sz="4000" b="1" i="1" dirty="0" smtClean="0">
                <a:solidFill>
                  <a:srgbClr val="C00000"/>
                </a:solidFill>
                <a:latin typeface="Times New Roman" pitchFamily="18" charset="0"/>
                <a:cs typeface="Times New Roman" pitchFamily="18" charset="0"/>
              </a:rPr>
              <a:t>D</a:t>
            </a:r>
            <a:endParaRPr lang="ru-RU" sz="4000" b="1" dirty="0">
              <a:solidFill>
                <a:srgbClr val="C00000"/>
              </a:solidFill>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3000372"/>
            <a:ext cx="2814630" cy="1470025"/>
          </a:xfrm>
        </p:spPr>
        <p:txBody>
          <a:bodyPr>
            <a:normAutofit fontScale="90000"/>
          </a:bodyPr>
          <a:lstStyle/>
          <a:p>
            <a:pPr algn="l"/>
            <a:r>
              <a:rPr lang="ru-RU" dirty="0"/>
              <a:t/>
            </a:r>
            <a:br>
              <a:rPr lang="ru-RU" dirty="0"/>
            </a:br>
            <a:r>
              <a:rPr lang="ru-RU" b="1" dirty="0" smtClean="0">
                <a:solidFill>
                  <a:srgbClr val="7030A0"/>
                </a:solidFill>
                <a:latin typeface="Times New Roman" pitchFamily="18" charset="0"/>
                <a:cs typeface="Times New Roman" pitchFamily="18" charset="0"/>
              </a:rPr>
              <a:t>1</a:t>
            </a:r>
            <a:r>
              <a:rPr lang="en-US" b="1" dirty="0" smtClean="0">
                <a:solidFill>
                  <a:srgbClr val="7030A0"/>
                </a:solidFill>
                <a:latin typeface="Times New Roman" pitchFamily="18" charset="0"/>
                <a:cs typeface="Times New Roman" pitchFamily="18" charset="0"/>
              </a:rPr>
              <a:t> </a:t>
            </a:r>
            <a:r>
              <a:rPr lang="en-US" b="1" dirty="0" smtClean="0">
                <a:latin typeface="Times New Roman" pitchFamily="18" charset="0"/>
                <a:cs typeface="Times New Roman" pitchFamily="18" charset="0"/>
              </a:rPr>
              <a:t>thrilling</a:t>
            </a:r>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r>
              <a:rPr lang="ru-RU" b="1" dirty="0" smtClean="0">
                <a:solidFill>
                  <a:srgbClr val="7030A0"/>
                </a:solidFill>
                <a:latin typeface="Times New Roman" pitchFamily="18" charset="0"/>
                <a:cs typeface="Times New Roman" pitchFamily="18" charset="0"/>
              </a:rPr>
              <a:t>2</a:t>
            </a:r>
            <a:r>
              <a:rPr lang="en-US" b="1" dirty="0" smtClean="0">
                <a:solidFill>
                  <a:srgbClr val="7030A0"/>
                </a:solidFill>
                <a:latin typeface="Times New Roman" pitchFamily="18" charset="0"/>
                <a:cs typeface="Times New Roman" pitchFamily="18" charset="0"/>
              </a:rPr>
              <a:t> </a:t>
            </a:r>
            <a:r>
              <a:rPr lang="en-US" b="1" dirty="0" smtClean="0">
                <a:latin typeface="Times New Roman" pitchFamily="18" charset="0"/>
                <a:cs typeface="Times New Roman" pitchFamily="18" charset="0"/>
              </a:rPr>
              <a:t>trainer</a:t>
            </a:r>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r>
              <a:rPr lang="ru-RU" b="1" dirty="0" smtClean="0">
                <a:solidFill>
                  <a:srgbClr val="7030A0"/>
                </a:solidFill>
                <a:latin typeface="Times New Roman" pitchFamily="18" charset="0"/>
                <a:cs typeface="Times New Roman" pitchFamily="18" charset="0"/>
              </a:rPr>
              <a:t>3</a:t>
            </a:r>
            <a:r>
              <a:rPr lang="en-US" b="1" dirty="0" smtClean="0">
                <a:solidFill>
                  <a:srgbClr val="7030A0"/>
                </a:solidFill>
                <a:latin typeface="Times New Roman" pitchFamily="18" charset="0"/>
                <a:cs typeface="Times New Roman" pitchFamily="18" charset="0"/>
              </a:rPr>
              <a:t> </a:t>
            </a:r>
            <a:r>
              <a:rPr lang="en-US" b="1" dirty="0" smtClean="0">
                <a:latin typeface="Times New Roman" pitchFamily="18" charset="0"/>
                <a:cs typeface="Times New Roman" pitchFamily="18" charset="0"/>
              </a:rPr>
              <a:t>leap</a:t>
            </a:r>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r>
              <a:rPr lang="ru-RU" b="1" dirty="0" smtClean="0">
                <a:solidFill>
                  <a:srgbClr val="7030A0"/>
                </a:solidFill>
                <a:latin typeface="Times New Roman" pitchFamily="18" charset="0"/>
                <a:cs typeface="Times New Roman" pitchFamily="18" charset="0"/>
              </a:rPr>
              <a:t>4</a:t>
            </a:r>
            <a:r>
              <a:rPr lang="en-US" b="1" dirty="0" smtClean="0">
                <a:solidFill>
                  <a:srgbClr val="7030A0"/>
                </a:solidFill>
                <a:latin typeface="Times New Roman" pitchFamily="18" charset="0"/>
                <a:cs typeface="Times New Roman" pitchFamily="18" charset="0"/>
              </a:rPr>
              <a:t> </a:t>
            </a:r>
            <a:r>
              <a:rPr lang="en-US" b="1" dirty="0" smtClean="0">
                <a:latin typeface="Times New Roman" pitchFamily="18" charset="0"/>
                <a:cs typeface="Times New Roman" pitchFamily="18" charset="0"/>
              </a:rPr>
              <a:t>concerned</a:t>
            </a:r>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r>
              <a:rPr lang="ru-RU" b="1" dirty="0" smtClean="0">
                <a:solidFill>
                  <a:srgbClr val="7030A0"/>
                </a:solidFill>
                <a:latin typeface="Times New Roman" pitchFamily="18" charset="0"/>
                <a:cs typeface="Times New Roman" pitchFamily="18" charset="0"/>
              </a:rPr>
              <a:t>5</a:t>
            </a:r>
            <a:r>
              <a:rPr lang="en-US" b="1" dirty="0" smtClean="0">
                <a:solidFill>
                  <a:srgbClr val="7030A0"/>
                </a:solidFill>
                <a:latin typeface="Times New Roman" pitchFamily="18" charset="0"/>
                <a:cs typeface="Times New Roman" pitchFamily="18" charset="0"/>
              </a:rPr>
              <a:t> </a:t>
            </a:r>
            <a:r>
              <a:rPr lang="en-US" b="1" dirty="0" smtClean="0">
                <a:latin typeface="Times New Roman" pitchFamily="18" charset="0"/>
                <a:cs typeface="Times New Roman" pitchFamily="18" charset="0"/>
              </a:rPr>
              <a:t>abilities</a:t>
            </a:r>
            <a:r>
              <a:rPr lang="ru-RU" dirty="0"/>
              <a:t/>
            </a:r>
            <a:br>
              <a:rPr lang="ru-RU" dirty="0"/>
            </a:br>
            <a:r>
              <a:rPr lang="ru-RU" dirty="0"/>
              <a:t/>
            </a:r>
            <a:br>
              <a:rPr lang="ru-RU" dirty="0"/>
            </a:br>
            <a:endParaRPr lang="ru-RU" dirty="0"/>
          </a:p>
        </p:txBody>
      </p:sp>
      <p:sp>
        <p:nvSpPr>
          <p:cNvPr id="3" name="Подзаголовок 2"/>
          <p:cNvSpPr>
            <a:spLocks noGrp="1"/>
          </p:cNvSpPr>
          <p:nvPr>
            <p:ph type="subTitle" idx="1"/>
          </p:nvPr>
        </p:nvSpPr>
        <p:spPr>
          <a:xfrm>
            <a:off x="5000628" y="1928802"/>
            <a:ext cx="3900470" cy="3071834"/>
          </a:xfrm>
        </p:spPr>
        <p:txBody>
          <a:bodyPr>
            <a:normAutofit fontScale="70000" lnSpcReduction="20000"/>
          </a:bodyPr>
          <a:lstStyle/>
          <a:p>
            <a:pPr algn="l"/>
            <a:r>
              <a:rPr lang="en-US" sz="5700" b="1" dirty="0">
                <a:solidFill>
                  <a:srgbClr val="7030A0"/>
                </a:solidFill>
                <a:latin typeface="Times New Roman" pitchFamily="18" charset="0"/>
                <a:cs typeface="Times New Roman" pitchFamily="18" charset="0"/>
              </a:rPr>
              <a:t>a</a:t>
            </a:r>
            <a:r>
              <a:rPr lang="en-US" sz="5700" b="1" dirty="0" smtClean="0">
                <a:solidFill>
                  <a:schemeClr val="tx1"/>
                </a:solidFill>
                <a:latin typeface="Times New Roman" pitchFamily="18" charset="0"/>
                <a:cs typeface="Times New Roman" pitchFamily="18" charset="0"/>
              </a:rPr>
              <a:t> worried</a:t>
            </a:r>
          </a:p>
          <a:p>
            <a:pPr algn="l"/>
            <a:r>
              <a:rPr lang="en-US" sz="5700" b="1" dirty="0" smtClean="0">
                <a:solidFill>
                  <a:srgbClr val="7030A0"/>
                </a:solidFill>
                <a:latin typeface="Times New Roman" pitchFamily="18" charset="0"/>
                <a:cs typeface="Times New Roman" pitchFamily="18" charset="0"/>
              </a:rPr>
              <a:t>b</a:t>
            </a:r>
            <a:r>
              <a:rPr lang="en-US" sz="5700" b="1" dirty="0" smtClean="0">
                <a:solidFill>
                  <a:schemeClr val="tx1"/>
                </a:solidFill>
                <a:latin typeface="Times New Roman" pitchFamily="18" charset="0"/>
                <a:cs typeface="Times New Roman" pitchFamily="18" charset="0"/>
              </a:rPr>
              <a:t> very exciting</a:t>
            </a:r>
          </a:p>
          <a:p>
            <a:pPr algn="l"/>
            <a:r>
              <a:rPr lang="ru-RU" sz="5700" b="1" dirty="0" smtClean="0">
                <a:solidFill>
                  <a:srgbClr val="7030A0"/>
                </a:solidFill>
                <a:latin typeface="Times New Roman" pitchFamily="18" charset="0"/>
                <a:cs typeface="Times New Roman" pitchFamily="18" charset="0"/>
              </a:rPr>
              <a:t>с</a:t>
            </a:r>
            <a:r>
              <a:rPr lang="en-US" sz="5700" b="1" dirty="0" smtClean="0">
                <a:solidFill>
                  <a:schemeClr val="tx1"/>
                </a:solidFill>
                <a:latin typeface="Times New Roman" pitchFamily="18" charset="0"/>
                <a:cs typeface="Times New Roman" pitchFamily="18" charset="0"/>
              </a:rPr>
              <a:t> teacher</a:t>
            </a:r>
          </a:p>
          <a:p>
            <a:pPr algn="l"/>
            <a:r>
              <a:rPr lang="en-US" sz="5700" b="1" dirty="0" smtClean="0">
                <a:solidFill>
                  <a:srgbClr val="7030A0"/>
                </a:solidFill>
                <a:latin typeface="Times New Roman" pitchFamily="18" charset="0"/>
                <a:cs typeface="Times New Roman" pitchFamily="18" charset="0"/>
              </a:rPr>
              <a:t>d</a:t>
            </a:r>
            <a:r>
              <a:rPr lang="en-US" sz="5700" b="1" dirty="0" smtClean="0">
                <a:solidFill>
                  <a:schemeClr val="tx1"/>
                </a:solidFill>
                <a:latin typeface="Times New Roman" pitchFamily="18" charset="0"/>
                <a:cs typeface="Times New Roman" pitchFamily="18" charset="0"/>
              </a:rPr>
              <a:t> jump</a:t>
            </a:r>
          </a:p>
          <a:p>
            <a:pPr algn="l"/>
            <a:r>
              <a:rPr lang="en-US" sz="5700" b="1" dirty="0" smtClean="0">
                <a:solidFill>
                  <a:srgbClr val="7030A0"/>
                </a:solidFill>
                <a:latin typeface="Times New Roman" pitchFamily="18" charset="0"/>
                <a:cs typeface="Times New Roman" pitchFamily="18" charset="0"/>
              </a:rPr>
              <a:t>e</a:t>
            </a:r>
            <a:r>
              <a:rPr lang="en-US" sz="5700" b="1" dirty="0" smtClean="0">
                <a:solidFill>
                  <a:schemeClr val="tx1"/>
                </a:solidFill>
                <a:latin typeface="Times New Roman" pitchFamily="18" charset="0"/>
                <a:cs typeface="Times New Roman" pitchFamily="18" charset="0"/>
              </a:rPr>
              <a:t> skills</a:t>
            </a:r>
          </a:p>
          <a:p>
            <a:endParaRPr lang="en-US" dirty="0" smtClean="0"/>
          </a:p>
          <a:p>
            <a:endParaRPr lang="ru-RU" dirty="0"/>
          </a:p>
        </p:txBody>
      </p:sp>
      <p:sp>
        <p:nvSpPr>
          <p:cNvPr id="4" name="Прямоугольник 3"/>
          <p:cNvSpPr/>
          <p:nvPr/>
        </p:nvSpPr>
        <p:spPr>
          <a:xfrm>
            <a:off x="1357290" y="428604"/>
            <a:ext cx="5772734" cy="584775"/>
          </a:xfrm>
          <a:prstGeom prst="rect">
            <a:avLst/>
          </a:prstGeom>
        </p:spPr>
        <p:txBody>
          <a:bodyPr wrap="none">
            <a:spAutoFit/>
          </a:bodyPr>
          <a:lstStyle/>
          <a:p>
            <a:r>
              <a:rPr lang="en-US" sz="3200" b="1" i="1" dirty="0" smtClean="0">
                <a:solidFill>
                  <a:srgbClr val="C00000"/>
                </a:solidFill>
                <a:latin typeface="Times New Roman" pitchFamily="18" charset="0"/>
                <a:cs typeface="Times New Roman" pitchFamily="18" charset="0"/>
              </a:rPr>
              <a:t>Match the numbers to the letters.</a:t>
            </a:r>
            <a:endParaRPr lang="ru-RU" sz="3200" i="1" dirty="0">
              <a:solidFill>
                <a:srgbClr val="C00000"/>
              </a:solidFill>
              <a:latin typeface="Times New Roman" pitchFamily="18" charset="0"/>
              <a:cs typeface="Times New Roman" pitchFamily="18" charset="0"/>
            </a:endParaRPr>
          </a:p>
        </p:txBody>
      </p:sp>
      <p:cxnSp>
        <p:nvCxnSpPr>
          <p:cNvPr id="6" name="Прямая со стрелкой 5"/>
          <p:cNvCxnSpPr/>
          <p:nvPr/>
        </p:nvCxnSpPr>
        <p:spPr>
          <a:xfrm>
            <a:off x="3071802" y="2285992"/>
            <a:ext cx="1928826" cy="428628"/>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a:endCxn id="3" idx="1"/>
          </p:cNvCxnSpPr>
          <p:nvPr/>
        </p:nvCxnSpPr>
        <p:spPr>
          <a:xfrm>
            <a:off x="2786050" y="2928934"/>
            <a:ext cx="2214578" cy="535785"/>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2928926" y="4714884"/>
            <a:ext cx="1928826" cy="1588"/>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rot="5400000" flipH="1" flipV="1">
            <a:off x="3393273" y="2464587"/>
            <a:ext cx="1714512" cy="1500198"/>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2285984" y="3500438"/>
            <a:ext cx="2714644" cy="500066"/>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0" fill="hold"/>
                                        <p:tgtEl>
                                          <p:spTgt spid="14"/>
                                        </p:tgtEl>
                                        <p:attrNameLst>
                                          <p:attrName>ppt_w</p:attrName>
                                        </p:attrNameLst>
                                      </p:cBhvr>
                                      <p:tavLst>
                                        <p:tav tm="0">
                                          <p:val>
                                            <p:strVal val="#ppt_w*0.70"/>
                                          </p:val>
                                        </p:tav>
                                        <p:tav tm="100000">
                                          <p:val>
                                            <p:strVal val="#ppt_w"/>
                                          </p:val>
                                        </p:tav>
                                      </p:tavLst>
                                    </p:anim>
                                    <p:anim calcmode="lin" valueType="num">
                                      <p:cBhvr>
                                        <p:cTn id="22" dur="1000" fill="hold"/>
                                        <p:tgtEl>
                                          <p:spTgt spid="14"/>
                                        </p:tgtEl>
                                        <p:attrNameLst>
                                          <p:attrName>ppt_h</p:attrName>
                                        </p:attrNameLst>
                                      </p:cBhvr>
                                      <p:tavLst>
                                        <p:tav tm="0">
                                          <p:val>
                                            <p:strVal val="#ppt_h"/>
                                          </p:val>
                                        </p:tav>
                                        <p:tav tm="100000">
                                          <p:val>
                                            <p:strVal val="#ppt_h"/>
                                          </p:val>
                                        </p:tav>
                                      </p:tavLst>
                                    </p:anim>
                                    <p:animEffect transition="in" filter="fade">
                                      <p:cBhvr>
                                        <p:cTn id="23" dur="10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ppt_w*0.70"/>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Effect transition="in" filter="fade">
                                      <p:cBhvr>
                                        <p:cTn id="30" dur="10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strVal val="#ppt_w*0.70"/>
                                          </p:val>
                                        </p:tav>
                                        <p:tav tm="100000">
                                          <p:val>
                                            <p:strVal val="#ppt_w"/>
                                          </p:val>
                                        </p:tav>
                                      </p:tavLst>
                                    </p:anim>
                                    <p:anim calcmode="lin" valueType="num">
                                      <p:cBhvr>
                                        <p:cTn id="36" dur="1000" fill="hold"/>
                                        <p:tgtEl>
                                          <p:spTgt spid="10"/>
                                        </p:tgtEl>
                                        <p:attrNameLst>
                                          <p:attrName>ppt_h</p:attrName>
                                        </p:attrNameLst>
                                      </p:cBhvr>
                                      <p:tavLst>
                                        <p:tav tm="0">
                                          <p:val>
                                            <p:strVal val="#ppt_h"/>
                                          </p:val>
                                        </p:tav>
                                        <p:tav tm="100000">
                                          <p:val>
                                            <p:strVal val="#ppt_h"/>
                                          </p:val>
                                        </p:tav>
                                      </p:tavLst>
                                    </p:anim>
                                    <p:animEffect transition="in" filter="fade">
                                      <p:cBhvr>
                                        <p:cTn id="3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3429000"/>
            <a:ext cx="7772400" cy="1470025"/>
          </a:xfrm>
        </p:spPr>
        <p:txBody>
          <a:bodyPr>
            <a:normAutofit/>
          </a:bodyPr>
          <a:lstStyle/>
          <a:p>
            <a:pPr algn="l"/>
            <a:r>
              <a:rPr lang="ru-RU" dirty="0"/>
              <a:t/>
            </a:r>
            <a:br>
              <a:rPr lang="ru-RU" dirty="0"/>
            </a:br>
            <a:endParaRPr lang="ru-RU" dirty="0"/>
          </a:p>
        </p:txBody>
      </p:sp>
      <p:sp>
        <p:nvSpPr>
          <p:cNvPr id="3" name="Подзаголовок 2"/>
          <p:cNvSpPr>
            <a:spLocks noGrp="1"/>
          </p:cNvSpPr>
          <p:nvPr>
            <p:ph type="subTitle" idx="1"/>
          </p:nvPr>
        </p:nvSpPr>
        <p:spPr>
          <a:xfrm>
            <a:off x="714348" y="285728"/>
            <a:ext cx="8072494" cy="1752600"/>
          </a:xfrm>
        </p:spPr>
        <p:txBody>
          <a:bodyPr>
            <a:normAutofit fontScale="92500" lnSpcReduction="10000"/>
          </a:bodyPr>
          <a:lstStyle/>
          <a:p>
            <a:r>
              <a:rPr lang="en-US" sz="4000" b="1" i="1" dirty="0" smtClean="0">
                <a:solidFill>
                  <a:srgbClr val="C00000"/>
                </a:solidFill>
                <a:latin typeface="Times New Roman" pitchFamily="18" charset="0"/>
                <a:cs typeface="Times New Roman" pitchFamily="18" charset="0"/>
              </a:rPr>
              <a:t>scary</a:t>
            </a:r>
            <a:r>
              <a:rPr lang="en-US" sz="4000" b="1" i="1" dirty="0">
                <a:solidFill>
                  <a:srgbClr val="C00000"/>
                </a:solidFill>
                <a:latin typeface="Times New Roman" pitchFamily="18" charset="0"/>
                <a:cs typeface="Times New Roman" pitchFamily="18" charset="0"/>
              </a:rPr>
              <a:t>, to ask, to satisfy, face, business, </a:t>
            </a:r>
            <a:endParaRPr lang="en-US" sz="4000" b="1" i="1" dirty="0" smtClean="0">
              <a:solidFill>
                <a:srgbClr val="C00000"/>
              </a:solidFill>
              <a:latin typeface="Times New Roman" pitchFamily="18" charset="0"/>
              <a:cs typeface="Times New Roman" pitchFamily="18" charset="0"/>
            </a:endParaRPr>
          </a:p>
          <a:p>
            <a:r>
              <a:rPr lang="en-US" sz="4000" b="1" i="1" dirty="0" smtClean="0">
                <a:solidFill>
                  <a:srgbClr val="C00000"/>
                </a:solidFill>
                <a:latin typeface="Times New Roman" pitchFamily="18" charset="0"/>
                <a:cs typeface="Times New Roman" pitchFamily="18" charset="0"/>
              </a:rPr>
              <a:t>to </a:t>
            </a:r>
            <a:r>
              <a:rPr lang="en-US" sz="4000" b="1" i="1" dirty="0">
                <a:solidFill>
                  <a:srgbClr val="C00000"/>
                </a:solidFill>
                <a:latin typeface="Times New Roman" pitchFamily="18" charset="0"/>
                <a:cs typeface="Times New Roman" pitchFamily="18" charset="0"/>
              </a:rPr>
              <a:t>test, to go, to do, take on, everyday, </a:t>
            </a:r>
            <a:r>
              <a:rPr lang="en-US" sz="4000" b="1" i="1" dirty="0" smtClean="0">
                <a:solidFill>
                  <a:srgbClr val="C00000"/>
                </a:solidFill>
                <a:latin typeface="Times New Roman" pitchFamily="18" charset="0"/>
                <a:cs typeface="Times New Roman" pitchFamily="18" charset="0"/>
              </a:rPr>
              <a:t>examination</a:t>
            </a:r>
            <a:r>
              <a:rPr lang="en-US" sz="4000" b="1" i="1" dirty="0">
                <a:solidFill>
                  <a:srgbClr val="C00000"/>
                </a:solidFill>
                <a:latin typeface="Times New Roman" pitchFamily="18" charset="0"/>
                <a:cs typeface="Times New Roman" pitchFamily="18" charset="0"/>
              </a:rPr>
              <a:t>, to win</a:t>
            </a:r>
            <a:endParaRPr lang="ru-RU" sz="4000" b="1" dirty="0">
              <a:solidFill>
                <a:srgbClr val="C00000"/>
              </a:solidFill>
              <a:latin typeface="Times New Roman" pitchFamily="18" charset="0"/>
              <a:cs typeface="Times New Roman" pitchFamily="18" charset="0"/>
            </a:endParaRPr>
          </a:p>
          <a:p>
            <a:endParaRPr lang="ru-RU" dirty="0"/>
          </a:p>
        </p:txBody>
      </p:sp>
      <p:graphicFrame>
        <p:nvGraphicFramePr>
          <p:cNvPr id="4" name="Таблица 3"/>
          <p:cNvGraphicFramePr>
            <a:graphicFrameLocks noGrp="1"/>
          </p:cNvGraphicFramePr>
          <p:nvPr/>
        </p:nvGraphicFramePr>
        <p:xfrm>
          <a:off x="214282" y="2143116"/>
          <a:ext cx="8786874" cy="3594047"/>
        </p:xfrm>
        <a:graphic>
          <a:graphicData uri="http://schemas.openxmlformats.org/drawingml/2006/table">
            <a:tbl>
              <a:tblPr/>
              <a:tblGrid>
                <a:gridCol w="320692"/>
                <a:gridCol w="3251208"/>
                <a:gridCol w="357190"/>
                <a:gridCol w="4857784"/>
              </a:tblGrid>
              <a:tr h="325777">
                <a:tc>
                  <a:txBody>
                    <a:bodyPr/>
                    <a:lstStyle/>
                    <a:p>
                      <a:pPr indent="0" algn="l">
                        <a:spcAft>
                          <a:spcPts val="0"/>
                        </a:spcAft>
                      </a:pPr>
                      <a:r>
                        <a:rPr lang="en-US" sz="2400" b="1" dirty="0" smtClean="0">
                          <a:solidFill>
                            <a:srgbClr val="000000"/>
                          </a:solidFill>
                          <a:latin typeface="Times New Roman"/>
                          <a:ea typeface="Calibri"/>
                          <a:cs typeface="Times New Roman"/>
                        </a:rPr>
                        <a:t>1</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800" b="1" dirty="0" smtClean="0">
                          <a:solidFill>
                            <a:srgbClr val="000000"/>
                          </a:solidFill>
                          <a:latin typeface="Times New Roman"/>
                          <a:ea typeface="Calibri"/>
                          <a:cs typeface="Times New Roman"/>
                        </a:rPr>
                        <a:t>                 for </a:t>
                      </a:r>
                      <a:r>
                        <a:rPr lang="en-US" sz="2800" b="1" dirty="0">
                          <a:solidFill>
                            <a:srgbClr val="000000"/>
                          </a:solidFill>
                          <a:latin typeface="Times New Roman"/>
                          <a:ea typeface="Calibri"/>
                          <a:cs typeface="Times New Roman"/>
                        </a:rPr>
                        <a:t>trouble</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400" b="1" dirty="0">
                          <a:solidFill>
                            <a:srgbClr val="000000"/>
                          </a:solidFill>
                          <a:latin typeface="Times New Roman"/>
                          <a:ea typeface="Calibri"/>
                          <a:cs typeface="Times New Roman"/>
                        </a:rPr>
                        <a:t>7</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spcAft>
                          <a:spcPts val="0"/>
                        </a:spcAft>
                      </a:pPr>
                      <a:r>
                        <a:rPr lang="en-US" sz="2800" b="1" baseline="0" dirty="0" smtClean="0">
                          <a:solidFill>
                            <a:srgbClr val="000000"/>
                          </a:solidFill>
                          <a:latin typeface="Times New Roman"/>
                          <a:ea typeface="Calibri"/>
                          <a:cs typeface="Times New Roman"/>
                        </a:rPr>
                        <a:t>  </a:t>
                      </a:r>
                      <a:r>
                        <a:rPr lang="en-US" sz="2800" b="1" baseline="0" dirty="0" smtClean="0">
                          <a:solidFill>
                            <a:srgbClr val="C00000"/>
                          </a:solidFill>
                          <a:latin typeface="Times New Roman"/>
                          <a:ea typeface="Calibri"/>
                          <a:cs typeface="Times New Roman"/>
                        </a:rPr>
                        <a:t>        </a:t>
                      </a: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diving</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777">
                <a:tc>
                  <a:txBody>
                    <a:bodyPr/>
                    <a:lstStyle/>
                    <a:p>
                      <a:pPr indent="0" algn="l">
                        <a:spcAft>
                          <a:spcPts val="0"/>
                        </a:spcAft>
                      </a:pPr>
                      <a:r>
                        <a:rPr lang="en-US" sz="2400" b="1" dirty="0" smtClean="0">
                          <a:solidFill>
                            <a:srgbClr val="000000"/>
                          </a:solidFill>
                          <a:latin typeface="Times New Roman"/>
                          <a:ea typeface="Calibri"/>
                          <a:cs typeface="Times New Roman"/>
                        </a:rPr>
                        <a:t>2</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extreme </a:t>
                      </a:r>
                    </a:p>
                    <a:p>
                      <a:pPr indent="0" algn="l">
                        <a:spcAft>
                          <a:spcPts val="0"/>
                        </a:spcAft>
                      </a:pPr>
                      <a:r>
                        <a:rPr lang="en-US" sz="2800" b="1" dirty="0" smtClean="0">
                          <a:solidFill>
                            <a:srgbClr val="000000"/>
                          </a:solidFill>
                          <a:latin typeface="Times New Roman"/>
                          <a:ea typeface="Calibri"/>
                          <a:cs typeface="Times New Roman"/>
                        </a:rPr>
                        <a:t>  sports</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400" b="1">
                          <a:solidFill>
                            <a:srgbClr val="000000"/>
                          </a:solidFill>
                          <a:latin typeface="Times New Roman"/>
                          <a:ea typeface="Calibri"/>
                          <a:cs typeface="Times New Roman"/>
                        </a:rPr>
                        <a:t>8</a:t>
                      </a:r>
                      <a:endParaRPr lang="ru-RU" sz="2400" b="1">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spcAft>
                          <a:spcPts val="0"/>
                        </a:spcAft>
                      </a:pP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phone </a:t>
                      </a:r>
                      <a:r>
                        <a:rPr lang="en-US" sz="2800" b="1" dirty="0">
                          <a:solidFill>
                            <a:srgbClr val="000000"/>
                          </a:solidFill>
                          <a:latin typeface="Times New Roman"/>
                          <a:ea typeface="Calibri"/>
                          <a:cs typeface="Times New Roman"/>
                        </a:rPr>
                        <a:t>calls</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777">
                <a:tc>
                  <a:txBody>
                    <a:bodyPr/>
                    <a:lstStyle/>
                    <a:p>
                      <a:pPr indent="0" algn="l">
                        <a:spcAft>
                          <a:spcPts val="0"/>
                        </a:spcAft>
                      </a:pPr>
                      <a:r>
                        <a:rPr lang="en-US" sz="2400" b="1" dirty="0" smtClean="0">
                          <a:solidFill>
                            <a:srgbClr val="000000"/>
                          </a:solidFill>
                          <a:latin typeface="Times New Roman"/>
                          <a:ea typeface="Calibri"/>
                          <a:cs typeface="Times New Roman"/>
                        </a:rPr>
                        <a:t>3</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animals</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400" b="1">
                          <a:solidFill>
                            <a:srgbClr val="000000"/>
                          </a:solidFill>
                          <a:latin typeface="Times New Roman"/>
                          <a:ea typeface="Calibri"/>
                          <a:cs typeface="Times New Roman"/>
                        </a:rPr>
                        <a:t>9</a:t>
                      </a:r>
                      <a:endParaRPr lang="ru-RU" sz="2400" b="1">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spcAft>
                          <a:spcPts val="0"/>
                        </a:spcAft>
                      </a:pPr>
                      <a:r>
                        <a:rPr lang="en-US" sz="2800" b="1" dirty="0" smtClean="0">
                          <a:solidFill>
                            <a:srgbClr val="000000"/>
                          </a:solidFill>
                          <a:latin typeface="Times New Roman"/>
                          <a:ea typeface="Calibri"/>
                          <a:cs typeface="Times New Roman"/>
                        </a:rPr>
                        <a:t>  your </a:t>
                      </a:r>
                      <a:r>
                        <a:rPr lang="en-US" sz="2800" b="1" dirty="0">
                          <a:solidFill>
                            <a:srgbClr val="000000"/>
                          </a:solidFill>
                          <a:latin typeface="Times New Roman"/>
                          <a:ea typeface="Calibri"/>
                          <a:cs typeface="Times New Roman"/>
                        </a:rPr>
                        <a:t>life </a:t>
                      </a:r>
                      <a:r>
                        <a:rPr lang="en-US" sz="2800" b="1" dirty="0" smtClean="0">
                          <a:solidFill>
                            <a:srgbClr val="000000"/>
                          </a:solidFill>
                          <a:latin typeface="Times New Roman"/>
                          <a:ea typeface="Calibri"/>
                          <a:cs typeface="Times New Roman"/>
                        </a:rPr>
                        <a:t>will</a:t>
                      </a: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new </a:t>
                      </a:r>
                    </a:p>
                    <a:p>
                      <a:pPr marL="0" indent="0" algn="l">
                        <a:spcAft>
                          <a:spcPts val="0"/>
                        </a:spcAft>
                      </a:pPr>
                      <a:r>
                        <a:rPr lang="en-US" sz="2800" b="1" dirty="0" smtClean="0">
                          <a:solidFill>
                            <a:srgbClr val="000000"/>
                          </a:solidFill>
                          <a:latin typeface="Times New Roman"/>
                          <a:ea typeface="Calibri"/>
                          <a:cs typeface="Times New Roman"/>
                        </a:rPr>
                        <a:t>  meaning</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598">
                <a:tc>
                  <a:txBody>
                    <a:bodyPr/>
                    <a:lstStyle/>
                    <a:p>
                      <a:pPr indent="0" algn="l">
                        <a:spcAft>
                          <a:spcPts val="0"/>
                        </a:spcAft>
                      </a:pPr>
                      <a:r>
                        <a:rPr lang="en-US" sz="2400" b="1" dirty="0" smtClean="0">
                          <a:solidFill>
                            <a:srgbClr val="000000"/>
                          </a:solidFill>
                          <a:latin typeface="Times New Roman"/>
                          <a:ea typeface="Calibri"/>
                          <a:cs typeface="Times New Roman"/>
                        </a:rPr>
                        <a:t>4</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problems</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400" b="1" dirty="0" smtClean="0">
                          <a:solidFill>
                            <a:srgbClr val="000000"/>
                          </a:solidFill>
                          <a:latin typeface="Times New Roman"/>
                          <a:ea typeface="Calibri"/>
                          <a:cs typeface="Times New Roman"/>
                        </a:rPr>
                        <a:t>10</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spcAft>
                          <a:spcPts val="0"/>
                        </a:spcAft>
                      </a:pP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their   </a:t>
                      </a:r>
                      <a:r>
                        <a:rPr lang="en-US" sz="2800" b="1" dirty="0">
                          <a:solidFill>
                            <a:srgbClr val="000000"/>
                          </a:solidFill>
                          <a:latin typeface="Times New Roman"/>
                          <a:ea typeface="Calibri"/>
                          <a:cs typeface="Times New Roman"/>
                        </a:rPr>
                        <a:t>own abilities</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519">
                <a:tc>
                  <a:txBody>
                    <a:bodyPr/>
                    <a:lstStyle/>
                    <a:p>
                      <a:pPr indent="0" algn="l">
                        <a:spcAft>
                          <a:spcPts val="0"/>
                        </a:spcAft>
                      </a:pPr>
                      <a:r>
                        <a:rPr lang="en-US" sz="2400" b="1" dirty="0" smtClean="0">
                          <a:solidFill>
                            <a:srgbClr val="000000"/>
                          </a:solidFill>
                          <a:latin typeface="Times New Roman"/>
                          <a:ea typeface="Calibri"/>
                          <a:cs typeface="Times New Roman"/>
                        </a:rPr>
                        <a:t>5</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to </a:t>
                      </a:r>
                      <a:r>
                        <a:rPr lang="en-US" sz="2800" b="1" dirty="0">
                          <a:solidFill>
                            <a:srgbClr val="000000"/>
                          </a:solidFill>
                          <a:latin typeface="Times New Roman"/>
                          <a:ea typeface="Calibri"/>
                          <a:cs typeface="Times New Roman"/>
                        </a:rPr>
                        <a:t>face</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400" b="1" dirty="0" smtClean="0">
                          <a:solidFill>
                            <a:srgbClr val="000000"/>
                          </a:solidFill>
                          <a:latin typeface="Times New Roman"/>
                          <a:ea typeface="Calibri"/>
                          <a:cs typeface="Times New Roman"/>
                        </a:rPr>
                        <a:t>11</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spcAft>
                          <a:spcPts val="0"/>
                        </a:spcAft>
                      </a:pP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your </a:t>
                      </a:r>
                      <a:r>
                        <a:rPr lang="en-US" sz="2800" b="1" dirty="0">
                          <a:solidFill>
                            <a:srgbClr val="000000"/>
                          </a:solidFill>
                          <a:latin typeface="Times New Roman"/>
                          <a:ea typeface="Calibri"/>
                          <a:cs typeface="Times New Roman"/>
                        </a:rPr>
                        <a:t>need</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7007">
                <a:tc>
                  <a:txBody>
                    <a:bodyPr/>
                    <a:lstStyle/>
                    <a:p>
                      <a:pPr indent="0" algn="l">
                        <a:spcAft>
                          <a:spcPts val="0"/>
                        </a:spcAft>
                      </a:pPr>
                      <a:r>
                        <a:rPr lang="en-US" sz="2400" b="1" dirty="0" smtClean="0">
                          <a:solidFill>
                            <a:srgbClr val="000000"/>
                          </a:solidFill>
                          <a:latin typeface="Times New Roman"/>
                          <a:ea typeface="Calibri"/>
                          <a:cs typeface="Times New Roman"/>
                        </a:rPr>
                        <a:t>6</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a </a:t>
                      </a:r>
                      <a:r>
                        <a:rPr lang="en-US" sz="2800" b="1" dirty="0">
                          <a:solidFill>
                            <a:srgbClr val="000000"/>
                          </a:solidFill>
                          <a:latin typeface="Times New Roman"/>
                          <a:ea typeface="Calibri"/>
                          <a:cs typeface="Times New Roman"/>
                        </a:rPr>
                        <a:t>prize</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l">
                        <a:spcAft>
                          <a:spcPts val="0"/>
                        </a:spcAft>
                      </a:pPr>
                      <a:r>
                        <a:rPr lang="en-US" sz="2400" b="1" dirty="0" smtClean="0">
                          <a:solidFill>
                            <a:srgbClr val="000000"/>
                          </a:solidFill>
                          <a:latin typeface="Times New Roman"/>
                          <a:ea typeface="Calibri"/>
                          <a:cs typeface="Times New Roman"/>
                        </a:rPr>
                        <a:t>12</a:t>
                      </a:r>
                      <a:endParaRPr lang="ru-RU" sz="24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l">
                        <a:spcAft>
                          <a:spcPts val="0"/>
                        </a:spcAft>
                      </a:pPr>
                      <a:r>
                        <a:rPr lang="en-US" sz="2800" b="1" baseline="0" dirty="0" smtClean="0">
                          <a:solidFill>
                            <a:srgbClr val="000000"/>
                          </a:solidFill>
                          <a:latin typeface="Times New Roman"/>
                          <a:ea typeface="Calibri"/>
                          <a:cs typeface="Times New Roman"/>
                        </a:rPr>
                        <a:t>                                       </a:t>
                      </a:r>
                      <a:r>
                        <a:rPr lang="en-US" sz="2800" b="1" dirty="0" smtClean="0">
                          <a:solidFill>
                            <a:srgbClr val="000000"/>
                          </a:solidFill>
                          <a:latin typeface="Times New Roman"/>
                          <a:ea typeface="Calibri"/>
                          <a:cs typeface="Times New Roman"/>
                        </a:rPr>
                        <a:t>results</a:t>
                      </a:r>
                      <a:endParaRPr lang="ru-RU" sz="2800" b="1" dirty="0">
                        <a:latin typeface="Calibri"/>
                        <a:ea typeface="Calibri"/>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Прямоугольник 4"/>
          <p:cNvSpPr/>
          <p:nvPr/>
        </p:nvSpPr>
        <p:spPr>
          <a:xfrm>
            <a:off x="642910" y="2071678"/>
            <a:ext cx="1183337" cy="523220"/>
          </a:xfrm>
          <a:prstGeom prst="rect">
            <a:avLst/>
          </a:prstGeom>
        </p:spPr>
        <p:txBody>
          <a:bodyPr wrap="none">
            <a:spAutoFit/>
          </a:bodyPr>
          <a:lstStyle/>
          <a:p>
            <a:r>
              <a:rPr lang="en-US" sz="2800" b="1" dirty="0">
                <a:solidFill>
                  <a:srgbClr val="C00000"/>
                </a:solidFill>
                <a:latin typeface="Times New Roman" pitchFamily="18" charset="0"/>
                <a:cs typeface="Times New Roman" pitchFamily="18" charset="0"/>
              </a:rPr>
              <a:t>to ask</a:t>
            </a:r>
            <a:r>
              <a:rPr lang="en-US" sz="2800" b="1" baseline="0" dirty="0" smtClean="0">
                <a:solidFill>
                  <a:srgbClr val="C00000"/>
                </a:solidFill>
                <a:latin typeface="Times New Roman" pitchFamily="18" charset="0"/>
                <a:ea typeface="Calibri"/>
                <a:cs typeface="Times New Roman" pitchFamily="18" charset="0"/>
              </a:rPr>
              <a:t> </a:t>
            </a:r>
            <a:endParaRPr lang="ru-RU" sz="2800" dirty="0"/>
          </a:p>
        </p:txBody>
      </p:sp>
      <p:sp>
        <p:nvSpPr>
          <p:cNvPr id="7" name="Прямоугольник 6"/>
          <p:cNvSpPr/>
          <p:nvPr/>
        </p:nvSpPr>
        <p:spPr>
          <a:xfrm>
            <a:off x="571472" y="3357562"/>
            <a:ext cx="1090363"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scary</a:t>
            </a:r>
            <a:endParaRPr lang="ru-RU" sz="2800" b="1" dirty="0">
              <a:solidFill>
                <a:srgbClr val="C00000"/>
              </a:solidFill>
            </a:endParaRPr>
          </a:p>
        </p:txBody>
      </p:sp>
      <p:sp>
        <p:nvSpPr>
          <p:cNvPr id="8" name="Прямоугольник 7"/>
          <p:cNvSpPr/>
          <p:nvPr/>
        </p:nvSpPr>
        <p:spPr>
          <a:xfrm>
            <a:off x="500034" y="4214818"/>
            <a:ext cx="1669047"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everyday</a:t>
            </a:r>
            <a:endParaRPr lang="ru-RU" sz="2800" b="1" dirty="0">
              <a:solidFill>
                <a:srgbClr val="C00000"/>
              </a:solidFill>
            </a:endParaRPr>
          </a:p>
        </p:txBody>
      </p:sp>
      <p:sp>
        <p:nvSpPr>
          <p:cNvPr id="9" name="Прямоугольник 8"/>
          <p:cNvSpPr/>
          <p:nvPr/>
        </p:nvSpPr>
        <p:spPr>
          <a:xfrm>
            <a:off x="571472" y="4643446"/>
            <a:ext cx="891591"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face</a:t>
            </a:r>
            <a:endParaRPr lang="ru-RU" sz="2800" b="1" dirty="0">
              <a:solidFill>
                <a:srgbClr val="C00000"/>
              </a:solidFill>
            </a:endParaRPr>
          </a:p>
        </p:txBody>
      </p:sp>
      <p:sp>
        <p:nvSpPr>
          <p:cNvPr id="10" name="Прямоугольник 9"/>
          <p:cNvSpPr/>
          <p:nvPr/>
        </p:nvSpPr>
        <p:spPr>
          <a:xfrm>
            <a:off x="642910" y="2571744"/>
            <a:ext cx="1011815" cy="523220"/>
          </a:xfrm>
          <a:prstGeom prst="rect">
            <a:avLst/>
          </a:prstGeom>
        </p:spPr>
        <p:txBody>
          <a:bodyPr wrap="none">
            <a:spAutoFit/>
          </a:bodyPr>
          <a:lstStyle/>
          <a:p>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to do</a:t>
            </a:r>
            <a:endParaRPr lang="ru-RU" sz="2800" b="1" dirty="0">
              <a:solidFill>
                <a:srgbClr val="C00000"/>
              </a:solidFill>
            </a:endParaRPr>
          </a:p>
        </p:txBody>
      </p:sp>
      <p:sp>
        <p:nvSpPr>
          <p:cNvPr id="11" name="Прямоугольник 10"/>
          <p:cNvSpPr/>
          <p:nvPr/>
        </p:nvSpPr>
        <p:spPr>
          <a:xfrm>
            <a:off x="642910" y="5072074"/>
            <a:ext cx="1133644"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to win</a:t>
            </a:r>
            <a:endParaRPr lang="ru-RU" sz="2800" b="1" dirty="0">
              <a:solidFill>
                <a:srgbClr val="C00000"/>
              </a:solidFill>
            </a:endParaRPr>
          </a:p>
        </p:txBody>
      </p:sp>
      <p:sp>
        <p:nvSpPr>
          <p:cNvPr id="12" name="Прямоугольник 11"/>
          <p:cNvSpPr/>
          <p:nvPr/>
        </p:nvSpPr>
        <p:spPr>
          <a:xfrm>
            <a:off x="4286248" y="2071678"/>
            <a:ext cx="1023037"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to go </a:t>
            </a:r>
            <a:endParaRPr lang="ru-RU" sz="2800" b="1" dirty="0">
              <a:solidFill>
                <a:srgbClr val="C00000"/>
              </a:solidFill>
            </a:endParaRPr>
          </a:p>
        </p:txBody>
      </p:sp>
      <p:sp>
        <p:nvSpPr>
          <p:cNvPr id="13" name="Прямоугольник 12"/>
          <p:cNvSpPr/>
          <p:nvPr/>
        </p:nvSpPr>
        <p:spPr>
          <a:xfrm>
            <a:off x="4214810" y="2571744"/>
            <a:ext cx="1519968"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business</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lang="ru-RU" dirty="0"/>
          </a:p>
        </p:txBody>
      </p:sp>
      <p:sp>
        <p:nvSpPr>
          <p:cNvPr id="14" name="Прямоугольник 13"/>
          <p:cNvSpPr/>
          <p:nvPr/>
        </p:nvSpPr>
        <p:spPr>
          <a:xfrm>
            <a:off x="6500826" y="3429000"/>
            <a:ext cx="1402948"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take on </a:t>
            </a:r>
            <a:endParaRPr lang="ru-RU" sz="2800" b="1" dirty="0">
              <a:solidFill>
                <a:srgbClr val="C00000"/>
              </a:solidFill>
            </a:endParaRPr>
          </a:p>
        </p:txBody>
      </p:sp>
      <p:sp>
        <p:nvSpPr>
          <p:cNvPr id="15" name="Прямоугольник 14"/>
          <p:cNvSpPr/>
          <p:nvPr/>
        </p:nvSpPr>
        <p:spPr>
          <a:xfrm>
            <a:off x="4214810" y="4214818"/>
            <a:ext cx="1202573"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to test </a:t>
            </a:r>
            <a:endParaRPr lang="ru-RU" sz="2800" b="1" dirty="0">
              <a:solidFill>
                <a:srgbClr val="C00000"/>
              </a:solidFill>
            </a:endParaRPr>
          </a:p>
        </p:txBody>
      </p:sp>
      <p:sp>
        <p:nvSpPr>
          <p:cNvPr id="16" name="Прямоугольник 15"/>
          <p:cNvSpPr/>
          <p:nvPr/>
        </p:nvSpPr>
        <p:spPr>
          <a:xfrm>
            <a:off x="4214810" y="4643446"/>
            <a:ext cx="1641796"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to satisfy </a:t>
            </a:r>
            <a:endParaRPr lang="ru-RU" sz="2800" b="1" dirty="0">
              <a:solidFill>
                <a:srgbClr val="C00000"/>
              </a:solidFill>
            </a:endParaRPr>
          </a:p>
        </p:txBody>
      </p:sp>
      <p:sp>
        <p:nvSpPr>
          <p:cNvPr id="17" name="Прямоугольник 16"/>
          <p:cNvSpPr/>
          <p:nvPr/>
        </p:nvSpPr>
        <p:spPr>
          <a:xfrm>
            <a:off x="4214810" y="5143512"/>
            <a:ext cx="2081019" cy="523220"/>
          </a:xfrm>
          <a:prstGeom prst="rect">
            <a:avLst/>
          </a:prstGeom>
        </p:spPr>
        <p:txBody>
          <a:bodyPr wrap="none">
            <a:spAutoFit/>
          </a:bodyPr>
          <a:lstStyle/>
          <a:p>
            <a:r>
              <a:rPr kumimoji="0" lang="en-US"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examination</a:t>
            </a:r>
            <a:endParaRPr lang="ru-RU" sz="2800" b="1" dirty="0">
              <a:solidFill>
                <a:srgbClr val="C000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p:cTn id="14" dur="1000" fill="hold"/>
                                        <p:tgtEl>
                                          <p:spTgt spid="10">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10">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10">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p:cTn id="21" dur="1000" fill="hold"/>
                                        <p:tgtEl>
                                          <p:spTgt spid="7">
                                            <p:txEl>
                                              <p:pRg st="0" end="0"/>
                                            </p:txEl>
                                          </p:spTgt>
                                        </p:tgtEl>
                                        <p:attrNameLst>
                                          <p:attrName>ppt_w</p:attrName>
                                        </p:attrNameLst>
                                      </p:cBhvr>
                                      <p:tavLst>
                                        <p:tav tm="0">
                                          <p:val>
                                            <p:strVal val="#ppt_w*0.70"/>
                                          </p:val>
                                        </p:tav>
                                        <p:tav tm="100000">
                                          <p:val>
                                            <p:strVal val="#ppt_w"/>
                                          </p:val>
                                        </p:tav>
                                      </p:tavLst>
                                    </p:anim>
                                    <p:anim calcmode="lin" valueType="num">
                                      <p:cBhvr>
                                        <p:cTn id="22"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23" dur="1000"/>
                                        <p:tgtEl>
                                          <p:spTgt spid="7">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 calcmode="lin" valueType="num">
                                      <p:cBhvr>
                                        <p:cTn id="28" dur="1000" fill="hold"/>
                                        <p:tgtEl>
                                          <p:spTgt spid="8">
                                            <p:txEl>
                                              <p:pRg st="0" end="0"/>
                                            </p:txEl>
                                          </p:spTgt>
                                        </p:tgtEl>
                                        <p:attrNameLst>
                                          <p:attrName>ppt_w</p:attrName>
                                        </p:attrNameLst>
                                      </p:cBhvr>
                                      <p:tavLst>
                                        <p:tav tm="0">
                                          <p:val>
                                            <p:strVal val="#ppt_w*0.70"/>
                                          </p:val>
                                        </p:tav>
                                        <p:tav tm="100000">
                                          <p:val>
                                            <p:strVal val="#ppt_w"/>
                                          </p:val>
                                        </p:tav>
                                      </p:tavLst>
                                    </p:anim>
                                    <p:anim calcmode="lin" valueType="num">
                                      <p:cBhvr>
                                        <p:cTn id="29" dur="1000" fill="hold"/>
                                        <p:tgtEl>
                                          <p:spTgt spid="8">
                                            <p:txEl>
                                              <p:pRg st="0" end="0"/>
                                            </p:txEl>
                                          </p:spTgt>
                                        </p:tgtEl>
                                        <p:attrNameLst>
                                          <p:attrName>ppt_h</p:attrName>
                                        </p:attrNameLst>
                                      </p:cBhvr>
                                      <p:tavLst>
                                        <p:tav tm="0">
                                          <p:val>
                                            <p:strVal val="#ppt_h"/>
                                          </p:val>
                                        </p:tav>
                                        <p:tav tm="100000">
                                          <p:val>
                                            <p:strVal val="#ppt_h"/>
                                          </p:val>
                                        </p:tav>
                                      </p:tavLst>
                                    </p:anim>
                                    <p:animEffect transition="in" filter="fade">
                                      <p:cBhvr>
                                        <p:cTn id="30" dur="1000"/>
                                        <p:tgtEl>
                                          <p:spTgt spid="8">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strVal val="#ppt_w*0.70"/>
                                          </p:val>
                                        </p:tav>
                                        <p:tav tm="100000">
                                          <p:val>
                                            <p:strVal val="#ppt_w"/>
                                          </p:val>
                                        </p:tav>
                                      </p:tavLst>
                                    </p:anim>
                                    <p:anim calcmode="lin" valueType="num">
                                      <p:cBhvr>
                                        <p:cTn id="36" dur="1000" fill="hold"/>
                                        <p:tgtEl>
                                          <p:spTgt spid="9"/>
                                        </p:tgtEl>
                                        <p:attrNameLst>
                                          <p:attrName>ppt_h</p:attrName>
                                        </p:attrNameLst>
                                      </p:cBhvr>
                                      <p:tavLst>
                                        <p:tav tm="0">
                                          <p:val>
                                            <p:strVal val="#ppt_h"/>
                                          </p:val>
                                        </p:tav>
                                        <p:tav tm="100000">
                                          <p:val>
                                            <p:strVal val="#ppt_h"/>
                                          </p:val>
                                        </p:tav>
                                      </p:tavLst>
                                    </p:anim>
                                    <p:animEffect transition="in" filter="fade">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strVal val="#ppt_w*0.70"/>
                                          </p:val>
                                        </p:tav>
                                        <p:tav tm="100000">
                                          <p:val>
                                            <p:strVal val="#ppt_w"/>
                                          </p:val>
                                        </p:tav>
                                      </p:tavLst>
                                    </p:anim>
                                    <p:anim calcmode="lin" valueType="num">
                                      <p:cBhvr>
                                        <p:cTn id="43" dur="1000" fill="hold"/>
                                        <p:tgtEl>
                                          <p:spTgt spid="11"/>
                                        </p:tgtEl>
                                        <p:attrNameLst>
                                          <p:attrName>ppt_h</p:attrName>
                                        </p:attrNameLst>
                                      </p:cBhvr>
                                      <p:tavLst>
                                        <p:tav tm="0">
                                          <p:val>
                                            <p:strVal val="#ppt_h"/>
                                          </p:val>
                                        </p:tav>
                                        <p:tav tm="100000">
                                          <p:val>
                                            <p:strVal val="#ppt_h"/>
                                          </p:val>
                                        </p:tav>
                                      </p:tavLst>
                                    </p:anim>
                                    <p:animEffect transition="in" filter="fade">
                                      <p:cBhvr>
                                        <p:cTn id="44" dur="10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1000" fill="hold"/>
                                        <p:tgtEl>
                                          <p:spTgt spid="12"/>
                                        </p:tgtEl>
                                        <p:attrNameLst>
                                          <p:attrName>ppt_w</p:attrName>
                                        </p:attrNameLst>
                                      </p:cBhvr>
                                      <p:tavLst>
                                        <p:tav tm="0">
                                          <p:val>
                                            <p:strVal val="#ppt_w*0.70"/>
                                          </p:val>
                                        </p:tav>
                                        <p:tav tm="100000">
                                          <p:val>
                                            <p:strVal val="#ppt_w"/>
                                          </p:val>
                                        </p:tav>
                                      </p:tavLst>
                                    </p:anim>
                                    <p:anim calcmode="lin" valueType="num">
                                      <p:cBhvr>
                                        <p:cTn id="50" dur="1000" fill="hold"/>
                                        <p:tgtEl>
                                          <p:spTgt spid="12"/>
                                        </p:tgtEl>
                                        <p:attrNameLst>
                                          <p:attrName>ppt_h</p:attrName>
                                        </p:attrNameLst>
                                      </p:cBhvr>
                                      <p:tavLst>
                                        <p:tav tm="0">
                                          <p:val>
                                            <p:strVal val="#ppt_h"/>
                                          </p:val>
                                        </p:tav>
                                        <p:tav tm="100000">
                                          <p:val>
                                            <p:strVal val="#ppt_h"/>
                                          </p:val>
                                        </p:tav>
                                      </p:tavLst>
                                    </p:anim>
                                    <p:animEffect transition="in" filter="fade">
                                      <p:cBhvr>
                                        <p:cTn id="51" dur="10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0" fill="hold"/>
                                        <p:tgtEl>
                                          <p:spTgt spid="13"/>
                                        </p:tgtEl>
                                        <p:attrNameLst>
                                          <p:attrName>ppt_w</p:attrName>
                                        </p:attrNameLst>
                                      </p:cBhvr>
                                      <p:tavLst>
                                        <p:tav tm="0">
                                          <p:val>
                                            <p:strVal val="#ppt_w*0.70"/>
                                          </p:val>
                                        </p:tav>
                                        <p:tav tm="100000">
                                          <p:val>
                                            <p:strVal val="#ppt_w"/>
                                          </p:val>
                                        </p:tav>
                                      </p:tavLst>
                                    </p:anim>
                                    <p:anim calcmode="lin" valueType="num">
                                      <p:cBhvr>
                                        <p:cTn id="57" dur="1000" fill="hold"/>
                                        <p:tgtEl>
                                          <p:spTgt spid="13"/>
                                        </p:tgtEl>
                                        <p:attrNameLst>
                                          <p:attrName>ppt_h</p:attrName>
                                        </p:attrNameLst>
                                      </p:cBhvr>
                                      <p:tavLst>
                                        <p:tav tm="0">
                                          <p:val>
                                            <p:strVal val="#ppt_h"/>
                                          </p:val>
                                        </p:tav>
                                        <p:tav tm="100000">
                                          <p:val>
                                            <p:strVal val="#ppt_h"/>
                                          </p:val>
                                        </p:tav>
                                      </p:tavLst>
                                    </p:anim>
                                    <p:animEffect transition="in" filter="fade">
                                      <p:cBhvr>
                                        <p:cTn id="58" dur="10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1000" fill="hold"/>
                                        <p:tgtEl>
                                          <p:spTgt spid="14"/>
                                        </p:tgtEl>
                                        <p:attrNameLst>
                                          <p:attrName>ppt_w</p:attrName>
                                        </p:attrNameLst>
                                      </p:cBhvr>
                                      <p:tavLst>
                                        <p:tav tm="0">
                                          <p:val>
                                            <p:strVal val="#ppt_w*0.70"/>
                                          </p:val>
                                        </p:tav>
                                        <p:tav tm="100000">
                                          <p:val>
                                            <p:strVal val="#ppt_w"/>
                                          </p:val>
                                        </p:tav>
                                      </p:tavLst>
                                    </p:anim>
                                    <p:anim calcmode="lin" valueType="num">
                                      <p:cBhvr>
                                        <p:cTn id="64" dur="1000" fill="hold"/>
                                        <p:tgtEl>
                                          <p:spTgt spid="14"/>
                                        </p:tgtEl>
                                        <p:attrNameLst>
                                          <p:attrName>ppt_h</p:attrName>
                                        </p:attrNameLst>
                                      </p:cBhvr>
                                      <p:tavLst>
                                        <p:tav tm="0">
                                          <p:val>
                                            <p:strVal val="#ppt_h"/>
                                          </p:val>
                                        </p:tav>
                                        <p:tav tm="100000">
                                          <p:val>
                                            <p:strVal val="#ppt_h"/>
                                          </p:val>
                                        </p:tav>
                                      </p:tavLst>
                                    </p:anim>
                                    <p:animEffect transition="in" filter="fade">
                                      <p:cBhvr>
                                        <p:cTn id="65" dur="10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1000" fill="hold"/>
                                        <p:tgtEl>
                                          <p:spTgt spid="15"/>
                                        </p:tgtEl>
                                        <p:attrNameLst>
                                          <p:attrName>ppt_w</p:attrName>
                                        </p:attrNameLst>
                                      </p:cBhvr>
                                      <p:tavLst>
                                        <p:tav tm="0">
                                          <p:val>
                                            <p:strVal val="#ppt_w*0.70"/>
                                          </p:val>
                                        </p:tav>
                                        <p:tav tm="100000">
                                          <p:val>
                                            <p:strVal val="#ppt_w"/>
                                          </p:val>
                                        </p:tav>
                                      </p:tavLst>
                                    </p:anim>
                                    <p:anim calcmode="lin" valueType="num">
                                      <p:cBhvr>
                                        <p:cTn id="71" dur="1000" fill="hold"/>
                                        <p:tgtEl>
                                          <p:spTgt spid="15"/>
                                        </p:tgtEl>
                                        <p:attrNameLst>
                                          <p:attrName>ppt_h</p:attrName>
                                        </p:attrNameLst>
                                      </p:cBhvr>
                                      <p:tavLst>
                                        <p:tav tm="0">
                                          <p:val>
                                            <p:strVal val="#ppt_h"/>
                                          </p:val>
                                        </p:tav>
                                        <p:tav tm="100000">
                                          <p:val>
                                            <p:strVal val="#ppt_h"/>
                                          </p:val>
                                        </p:tav>
                                      </p:tavLst>
                                    </p:anim>
                                    <p:animEffect transition="in" filter="fade">
                                      <p:cBhvr>
                                        <p:cTn id="72" dur="1000"/>
                                        <p:tgtEl>
                                          <p:spTgt spid="15"/>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strVal val="#ppt_w*0.70"/>
                                          </p:val>
                                        </p:tav>
                                        <p:tav tm="100000">
                                          <p:val>
                                            <p:strVal val="#ppt_w"/>
                                          </p:val>
                                        </p:tav>
                                      </p:tavLst>
                                    </p:anim>
                                    <p:anim calcmode="lin" valueType="num">
                                      <p:cBhvr>
                                        <p:cTn id="78" dur="1000" fill="hold"/>
                                        <p:tgtEl>
                                          <p:spTgt spid="16"/>
                                        </p:tgtEl>
                                        <p:attrNameLst>
                                          <p:attrName>ppt_h</p:attrName>
                                        </p:attrNameLst>
                                      </p:cBhvr>
                                      <p:tavLst>
                                        <p:tav tm="0">
                                          <p:val>
                                            <p:strVal val="#ppt_h"/>
                                          </p:val>
                                        </p:tav>
                                        <p:tav tm="100000">
                                          <p:val>
                                            <p:strVal val="#ppt_h"/>
                                          </p:val>
                                        </p:tav>
                                      </p:tavLst>
                                    </p:anim>
                                    <p:animEffect transition="in" filter="fade">
                                      <p:cBhvr>
                                        <p:cTn id="79" dur="1000"/>
                                        <p:tgtEl>
                                          <p:spTgt spid="16"/>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p:cTn id="84" dur="1000" fill="hold"/>
                                        <p:tgtEl>
                                          <p:spTgt spid="17"/>
                                        </p:tgtEl>
                                        <p:attrNameLst>
                                          <p:attrName>ppt_w</p:attrName>
                                        </p:attrNameLst>
                                      </p:cBhvr>
                                      <p:tavLst>
                                        <p:tav tm="0">
                                          <p:val>
                                            <p:strVal val="#ppt_w*0.70"/>
                                          </p:val>
                                        </p:tav>
                                        <p:tav tm="100000">
                                          <p:val>
                                            <p:strVal val="#ppt_w"/>
                                          </p:val>
                                        </p:tav>
                                      </p:tavLst>
                                    </p:anim>
                                    <p:anim calcmode="lin" valueType="num">
                                      <p:cBhvr>
                                        <p:cTn id="85" dur="1000" fill="hold"/>
                                        <p:tgtEl>
                                          <p:spTgt spid="17"/>
                                        </p:tgtEl>
                                        <p:attrNameLst>
                                          <p:attrName>ppt_h</p:attrName>
                                        </p:attrNameLst>
                                      </p:cBhvr>
                                      <p:tavLst>
                                        <p:tav tm="0">
                                          <p:val>
                                            <p:strVal val="#ppt_h"/>
                                          </p:val>
                                        </p:tav>
                                        <p:tav tm="100000">
                                          <p:val>
                                            <p:strVal val="#ppt_h"/>
                                          </p:val>
                                        </p:tav>
                                      </p:tavLst>
                                    </p:anim>
                                    <p:animEffect transition="in" filter="fade">
                                      <p:cBhvr>
                                        <p:cTn id="8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1" grpId="0"/>
      <p:bldP spid="12" grpId="0"/>
      <p:bldP spid="13" grpId="0"/>
      <p:bldP spid="14" grpId="0"/>
      <p:bldP spid="15"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3000372"/>
            <a:ext cx="8058152" cy="1470025"/>
          </a:xfrm>
        </p:spPr>
        <p:txBody>
          <a:bodyPr>
            <a:normAutofit fontScale="90000"/>
          </a:bodyPr>
          <a:lstStyle/>
          <a:p>
            <a:pPr algn="l"/>
            <a:r>
              <a:rPr lang="en-US" b="1" dirty="0">
                <a:latin typeface="Times New Roman" pitchFamily="18" charset="0"/>
                <a:cs typeface="Times New Roman" pitchFamily="18" charset="0"/>
              </a:rPr>
              <a:t>1 to leap........of an aeroplane; </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2 </a:t>
            </a:r>
            <a:r>
              <a:rPr lang="en-US" b="1" dirty="0">
                <a:latin typeface="Times New Roman" pitchFamily="18" charset="0"/>
                <a:cs typeface="Times New Roman" pitchFamily="18" charset="0"/>
              </a:rPr>
              <a:t>to fall</a:t>
            </a:r>
            <a:r>
              <a:rPr lang="en-US" b="1" dirty="0" smtClean="0">
                <a:latin typeface="Times New Roman" pitchFamily="18" charset="0"/>
                <a:cs typeface="Times New Roman" pitchFamily="18" charset="0"/>
              </a:rPr>
              <a:t>........the </a:t>
            </a:r>
            <a:r>
              <a:rPr lang="en-US" b="1" dirty="0">
                <a:latin typeface="Times New Roman" pitchFamily="18" charset="0"/>
                <a:cs typeface="Times New Roman" pitchFamily="18" charset="0"/>
              </a:rPr>
              <a:t>air; </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3 </a:t>
            </a:r>
            <a:r>
              <a:rPr lang="en-US" b="1" dirty="0">
                <a:latin typeface="Times New Roman" pitchFamily="18" charset="0"/>
                <a:cs typeface="Times New Roman" pitchFamily="18" charset="0"/>
              </a:rPr>
              <a:t>a need........</a:t>
            </a:r>
            <a:r>
              <a:rPr lang="en-US" b="1" dirty="0" smtClean="0">
                <a:latin typeface="Times New Roman" pitchFamily="18" charset="0"/>
                <a:cs typeface="Times New Roman" pitchFamily="18" charset="0"/>
              </a:rPr>
              <a:t>something;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4 </a:t>
            </a:r>
            <a:r>
              <a:rPr lang="en-US" b="1" dirty="0">
                <a:latin typeface="Times New Roman" pitchFamily="18" charset="0"/>
                <a:cs typeface="Times New Roman" pitchFamily="18" charset="0"/>
              </a:rPr>
              <a:t>to forget</a:t>
            </a:r>
            <a:r>
              <a:rPr lang="en-US" b="1" dirty="0" smtClean="0">
                <a:latin typeface="Times New Roman" pitchFamily="18" charset="0"/>
                <a:cs typeface="Times New Roman" pitchFamily="18" charset="0"/>
              </a:rPr>
              <a:t>.......... something;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5 </a:t>
            </a:r>
            <a:r>
              <a:rPr lang="en-US" b="1" dirty="0">
                <a:latin typeface="Times New Roman" pitchFamily="18" charset="0"/>
                <a:cs typeface="Times New Roman" pitchFamily="18" charset="0"/>
              </a:rPr>
              <a:t>to be concerned </a:t>
            </a:r>
            <a:r>
              <a:rPr lang="en-US" b="1" dirty="0" smtClean="0">
                <a:latin typeface="Times New Roman" pitchFamily="18" charset="0"/>
                <a:cs typeface="Times New Roman" pitchFamily="18" charset="0"/>
              </a:rPr>
              <a:t>.......... something;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6 </a:t>
            </a:r>
            <a:r>
              <a:rPr lang="en-US" b="1" dirty="0">
                <a:latin typeface="Times New Roman" pitchFamily="18" charset="0"/>
                <a:cs typeface="Times New Roman" pitchFamily="18" charset="0"/>
              </a:rPr>
              <a:t>to </a:t>
            </a:r>
            <a:r>
              <a:rPr lang="en-US" b="1" dirty="0" smtClean="0">
                <a:latin typeface="Times New Roman" pitchFamily="18" charset="0"/>
                <a:cs typeface="Times New Roman" pitchFamily="18" charset="0"/>
              </a:rPr>
              <a:t>be interested....... something;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7 </a:t>
            </a:r>
            <a:r>
              <a:rPr lang="en-US" b="1" dirty="0">
                <a:latin typeface="Times New Roman" pitchFamily="18" charset="0"/>
                <a:cs typeface="Times New Roman" pitchFamily="18" charset="0"/>
              </a:rPr>
              <a:t>to agree.........</a:t>
            </a:r>
            <a:r>
              <a:rPr lang="en-US" b="1" dirty="0" smtClean="0">
                <a:latin typeface="Times New Roman" pitchFamily="18" charset="0"/>
                <a:cs typeface="Times New Roman" pitchFamily="18" charset="0"/>
              </a:rPr>
              <a:t>somebody.</a:t>
            </a:r>
            <a:r>
              <a:rPr lang="ru-RU" dirty="0"/>
              <a:t/>
            </a:r>
            <a:br>
              <a:rPr lang="ru-RU" dirty="0"/>
            </a:br>
            <a:endParaRPr lang="ru-RU" dirty="0"/>
          </a:p>
        </p:txBody>
      </p:sp>
      <p:sp>
        <p:nvSpPr>
          <p:cNvPr id="3" name="Подзаголовок 2"/>
          <p:cNvSpPr>
            <a:spLocks noGrp="1"/>
          </p:cNvSpPr>
          <p:nvPr>
            <p:ph type="subTitle" idx="1"/>
          </p:nvPr>
        </p:nvSpPr>
        <p:spPr>
          <a:xfrm>
            <a:off x="571472" y="0"/>
            <a:ext cx="8072494" cy="1752600"/>
          </a:xfrm>
        </p:spPr>
        <p:txBody>
          <a:bodyPr/>
          <a:lstStyle/>
          <a:p>
            <a:r>
              <a:rPr lang="en-US" b="1" dirty="0">
                <a:solidFill>
                  <a:srgbClr val="C00000"/>
                </a:solidFill>
                <a:latin typeface="Times New Roman" pitchFamily="18" charset="0"/>
                <a:cs typeface="Times New Roman" pitchFamily="18" charset="0"/>
              </a:rPr>
              <a:t>Fill in the correct prepositions, then choose any three and make sentences.</a:t>
            </a:r>
            <a:endParaRPr lang="ru-RU" dirty="0">
              <a:solidFill>
                <a:srgbClr val="C00000"/>
              </a:solidFill>
              <a:latin typeface="Times New Roman" pitchFamily="18" charset="0"/>
              <a:cs typeface="Times New Roman" pitchFamily="18" charset="0"/>
            </a:endParaRPr>
          </a:p>
        </p:txBody>
      </p:sp>
      <p:sp>
        <p:nvSpPr>
          <p:cNvPr id="5" name="Прямоугольник 4"/>
          <p:cNvSpPr/>
          <p:nvPr/>
        </p:nvSpPr>
        <p:spPr>
          <a:xfrm>
            <a:off x="2428860" y="1142984"/>
            <a:ext cx="755335" cy="707886"/>
          </a:xfrm>
          <a:prstGeom prst="rect">
            <a:avLst/>
          </a:prstGeom>
        </p:spPr>
        <p:txBody>
          <a:bodyPr wrap="none">
            <a:spAutoFit/>
          </a:bodyPr>
          <a:lstStyle/>
          <a:p>
            <a:r>
              <a:rPr kumimoji="0" lang="en-US" sz="40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up</a:t>
            </a:r>
            <a:endParaRPr lang="ru-RU" sz="4000" b="1" dirty="0">
              <a:solidFill>
                <a:srgbClr val="C00000"/>
              </a:solidFill>
            </a:endParaRPr>
          </a:p>
        </p:txBody>
      </p:sp>
      <p:sp>
        <p:nvSpPr>
          <p:cNvPr id="6" name="Прямоугольник 5"/>
          <p:cNvSpPr/>
          <p:nvPr/>
        </p:nvSpPr>
        <p:spPr>
          <a:xfrm>
            <a:off x="2143108" y="1714488"/>
            <a:ext cx="854721" cy="707886"/>
          </a:xfrm>
          <a:prstGeom prst="rect">
            <a:avLst/>
          </a:prstGeom>
        </p:spPr>
        <p:txBody>
          <a:bodyPr wrap="none">
            <a:spAutoFit/>
          </a:bodyPr>
          <a:lstStyle/>
          <a:p>
            <a:r>
              <a:rPr kumimoji="0" lang="en-US" sz="40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on</a:t>
            </a:r>
            <a:endParaRPr lang="ru-RU" sz="4000" b="1" dirty="0">
              <a:solidFill>
                <a:srgbClr val="C00000"/>
              </a:solidFill>
            </a:endParaRPr>
          </a:p>
        </p:txBody>
      </p:sp>
      <p:sp>
        <p:nvSpPr>
          <p:cNvPr id="7" name="Прямоугольник 6"/>
          <p:cNvSpPr/>
          <p:nvPr/>
        </p:nvSpPr>
        <p:spPr>
          <a:xfrm>
            <a:off x="2285984" y="2357430"/>
            <a:ext cx="740908" cy="707886"/>
          </a:xfrm>
          <a:prstGeom prst="rect">
            <a:avLst/>
          </a:prstGeom>
        </p:spPr>
        <p:txBody>
          <a:bodyPr wrap="none">
            <a:spAutoFit/>
          </a:bodyPr>
          <a:lstStyle/>
          <a:p>
            <a:r>
              <a:rPr kumimoji="0" lang="en-US" sz="40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of</a:t>
            </a:r>
            <a:endParaRPr lang="ru-RU" sz="4000" b="1" dirty="0">
              <a:solidFill>
                <a:srgbClr val="C00000"/>
              </a:solidFill>
            </a:endParaRPr>
          </a:p>
        </p:txBody>
      </p:sp>
      <p:sp>
        <p:nvSpPr>
          <p:cNvPr id="8" name="Прямоугольник 7"/>
          <p:cNvSpPr/>
          <p:nvPr/>
        </p:nvSpPr>
        <p:spPr>
          <a:xfrm>
            <a:off x="2643174" y="2928934"/>
            <a:ext cx="1439818" cy="707886"/>
          </a:xfrm>
          <a:prstGeom prst="rect">
            <a:avLst/>
          </a:prstGeom>
        </p:spPr>
        <p:txBody>
          <a:bodyPr wrap="none">
            <a:spAutoFit/>
          </a:bodyPr>
          <a:lstStyle/>
          <a:p>
            <a:r>
              <a:rPr kumimoji="0" lang="en-US" sz="40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about</a:t>
            </a:r>
            <a:endParaRPr lang="ru-RU" sz="4000" b="1" dirty="0">
              <a:solidFill>
                <a:srgbClr val="C00000"/>
              </a:solidFill>
            </a:endParaRPr>
          </a:p>
        </p:txBody>
      </p:sp>
      <p:sp>
        <p:nvSpPr>
          <p:cNvPr id="9" name="Прямоугольник 8"/>
          <p:cNvSpPr/>
          <p:nvPr/>
        </p:nvSpPr>
        <p:spPr>
          <a:xfrm>
            <a:off x="4286248" y="3571876"/>
            <a:ext cx="1439818" cy="707886"/>
          </a:xfrm>
          <a:prstGeom prst="rect">
            <a:avLst/>
          </a:prstGeom>
        </p:spPr>
        <p:txBody>
          <a:bodyPr wrap="none">
            <a:spAutoFit/>
          </a:bodyPr>
          <a:lstStyle/>
          <a:p>
            <a:r>
              <a:rPr kumimoji="0" lang="en-US" sz="40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about</a:t>
            </a:r>
            <a:endParaRPr lang="ru-RU" sz="4000" b="1" dirty="0">
              <a:solidFill>
                <a:srgbClr val="C00000"/>
              </a:solidFill>
            </a:endParaRPr>
          </a:p>
        </p:txBody>
      </p:sp>
      <p:sp>
        <p:nvSpPr>
          <p:cNvPr id="10" name="Прямоугольник 9"/>
          <p:cNvSpPr/>
          <p:nvPr/>
        </p:nvSpPr>
        <p:spPr>
          <a:xfrm>
            <a:off x="4214810" y="4214818"/>
            <a:ext cx="740908" cy="707886"/>
          </a:xfrm>
          <a:prstGeom prst="rect">
            <a:avLst/>
          </a:prstGeom>
        </p:spPr>
        <p:txBody>
          <a:bodyPr wrap="none">
            <a:spAutoFit/>
          </a:bodyPr>
          <a:lstStyle/>
          <a:p>
            <a:r>
              <a:rPr kumimoji="0" lang="en-US" sz="40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in</a:t>
            </a:r>
            <a:endParaRPr lang="ru-RU" sz="4000" b="1" dirty="0">
              <a:solidFill>
                <a:srgbClr val="C00000"/>
              </a:solidFill>
            </a:endParaRPr>
          </a:p>
        </p:txBody>
      </p:sp>
      <p:sp>
        <p:nvSpPr>
          <p:cNvPr id="11" name="Прямоугольник 10"/>
          <p:cNvSpPr/>
          <p:nvPr/>
        </p:nvSpPr>
        <p:spPr>
          <a:xfrm>
            <a:off x="2571736" y="4786322"/>
            <a:ext cx="1154483" cy="707886"/>
          </a:xfrm>
          <a:prstGeom prst="rect">
            <a:avLst/>
          </a:prstGeom>
        </p:spPr>
        <p:txBody>
          <a:bodyPr wrap="none">
            <a:spAutoFit/>
          </a:bodyPr>
          <a:lstStyle/>
          <a:p>
            <a:r>
              <a:rPr lang="en-US" sz="4000" b="1" dirty="0">
                <a:solidFill>
                  <a:srgbClr val="C00000"/>
                </a:solidFill>
                <a:latin typeface="Times New Roman" pitchFamily="18" charset="0"/>
                <a:ea typeface="Calibri" pitchFamily="34" charset="0"/>
                <a:cs typeface="Times New Roman" pitchFamily="18" charset="0"/>
              </a:rPr>
              <a:t>w</a:t>
            </a:r>
            <a:r>
              <a:rPr kumimoji="0" lang="en-US" sz="40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ith</a:t>
            </a:r>
            <a:endParaRPr lang="ru-RU" sz="4000" b="1" dirty="0">
              <a:solidFill>
                <a:srgbClr val="C000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0.7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strVal val="#ppt_w*0.70"/>
                                          </p:val>
                                        </p:tav>
                                        <p:tav tm="100000">
                                          <p:val>
                                            <p:strVal val="#ppt_w"/>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animEffect transition="in" filter="fade">
                                      <p:cBhvr>
                                        <p:cTn id="30" dur="1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strVal val="#ppt_w*0.70"/>
                                          </p:val>
                                        </p:tav>
                                        <p:tav tm="100000">
                                          <p:val>
                                            <p:strVal val="#ppt_w"/>
                                          </p:val>
                                        </p:tav>
                                      </p:tavLst>
                                    </p:anim>
                                    <p:anim calcmode="lin" valueType="num">
                                      <p:cBhvr>
                                        <p:cTn id="36" dur="1000" fill="hold"/>
                                        <p:tgtEl>
                                          <p:spTgt spid="9"/>
                                        </p:tgtEl>
                                        <p:attrNameLst>
                                          <p:attrName>ppt_h</p:attrName>
                                        </p:attrNameLst>
                                      </p:cBhvr>
                                      <p:tavLst>
                                        <p:tav tm="0">
                                          <p:val>
                                            <p:strVal val="#ppt_h"/>
                                          </p:val>
                                        </p:tav>
                                        <p:tav tm="100000">
                                          <p:val>
                                            <p:strVal val="#ppt_h"/>
                                          </p:val>
                                        </p:tav>
                                      </p:tavLst>
                                    </p:anim>
                                    <p:animEffect transition="in" filter="fade">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0.70"/>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1000" fill="hold"/>
                                        <p:tgtEl>
                                          <p:spTgt spid="11"/>
                                        </p:tgtEl>
                                        <p:attrNameLst>
                                          <p:attrName>ppt_w</p:attrName>
                                        </p:attrNameLst>
                                      </p:cBhvr>
                                      <p:tavLst>
                                        <p:tav tm="0">
                                          <p:val>
                                            <p:strVal val="#ppt_w*0.70"/>
                                          </p:val>
                                        </p:tav>
                                        <p:tav tm="100000">
                                          <p:val>
                                            <p:strVal val="#ppt_w"/>
                                          </p:val>
                                        </p:tav>
                                      </p:tavLst>
                                    </p:anim>
                                    <p:anim calcmode="lin" valueType="num">
                                      <p:cBhvr>
                                        <p:cTn id="50" dur="1000" fill="hold"/>
                                        <p:tgtEl>
                                          <p:spTgt spid="11"/>
                                        </p:tgtEl>
                                        <p:attrNameLst>
                                          <p:attrName>ppt_h</p:attrName>
                                        </p:attrNameLst>
                                      </p:cBhvr>
                                      <p:tavLst>
                                        <p:tav tm="0">
                                          <p:val>
                                            <p:strVal val="#ppt_h"/>
                                          </p:val>
                                        </p:tav>
                                        <p:tav tm="100000">
                                          <p:val>
                                            <p:strVal val="#ppt_h"/>
                                          </p:val>
                                        </p:tav>
                                      </p:tavLst>
                                    </p:anim>
                                    <p:animEffect transition="in" filter="fade">
                                      <p:cBhvr>
                                        <p:cTn id="5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550</TotalTime>
  <Words>269</Words>
  <Application>Microsoft Office PowerPoint</Application>
  <PresentationFormat>Экран (4:3)</PresentationFormat>
  <Paragraphs>85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  Паника бывает редко. Экстремальные виды спорта  урок английского языка, 9 класс,  УМК  М. В. Вербицкая,  Б. Эббс и др. «Forward 9» </vt:lpstr>
      <vt:lpstr>diving -                   scuba - diving - skydiving - surfing -                 rafting - rock - climbing - skateboarding-         mountain biking - parachuting -            base jumping -</vt:lpstr>
      <vt:lpstr>Презентация PowerPoint</vt:lpstr>
      <vt:lpstr>PANIC IS RARE (Extreme sports) </vt:lpstr>
      <vt:lpstr>1. “I love scary animals.” 2. “I believe there is an adventurer inside every       one  of us.”    3. “It doesn't matter how old or strong you are.”  4. “Your life will take on new meaning.”  5. “Those hippos have big teeth.        But a little fear makes the brain work faster.” 6. “If you don't do things right, you are asking for       trouble.” </vt:lpstr>
      <vt:lpstr>A Hidden adventurers                   В Positive fear С Thrilling free-time activities     D  Risky rewards </vt:lpstr>
      <vt:lpstr> 1 thrilling 2 trainer 3 leap 4 concerned 5 abilities  </vt:lpstr>
      <vt:lpstr> </vt:lpstr>
      <vt:lpstr>1 to leap........of an aeroplane;  2 to fall........the air;  3 a need........something;  4 to forget.......... something;  5 to be concerned .......... something;  6 to be interested....... something;  7 to agree.........somebody. </vt:lpstr>
      <vt:lpstr>                   Homework: Read the text, then talk about the reasons why people get involved in extreme sports.</vt:lpstr>
      <vt:lpstr>             Continue the sentences:  1. Сегодня я узнал... 2. Было трудно… 3. Я понял, что… 4. Я научился… 5. Я смог… 6. Было интересно узнать, что… 7. Меня удивило… 8. Мне захотелось…   </vt:lpstr>
      <vt:lpstr>Интернет ресурсы: 1.https://c.wallhere.com/photos/ef/95/action_helmet_women_woman_sexy_family_happy_funny-483985.jpg!d - изображение людей на надувной лодке. 2. https://im0-tub-ru.yandex.net/i?id=cd54c37808082d7f0fc3c7cc98d4c567-l&amp;n=13  - изображение людей в небе. 3.http://www.cheapholidays.com/blog/wp-content/uploads/2013/02/red-sea.jpg- изображение человека со скафандром. 4.https://pp.userapi.com/rjYTnFVfM5gi9ynnOLV2WKI4IlrDEirH6kmtZw/SSTqZYZQ7Ec.jpg  - изображение альпинистов. 5.https://utv.ru/media/screen_image/parachute-3108947960720.jpg - изображение парашютиста. 6.https://cdn.gdz4you.com/files/slides/8bd/5194f9f08a297e89c8fa1f4327d8319f.jpeg  - изображение экстремальных видов спорта. 7.https://i.pinimg.com/originals/9a/a2/33/9aa2330b3af32d9ae633480f9ffa9c0b.jpg  - изображение человека на доске. 8.https://i.pinimg.com/originals/0e/8b/47/0e8b475557a25e7a2753133390744835.jpg - изображение человека на горном велосипеде.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diving                   scuba - diving - skydiving   surfing                   rafting rock - climbing  skateboarding         mountain biking parachuting             base jumping</dc:title>
  <dc:creator>Татьяна</dc:creator>
  <cp:lastModifiedBy>Татьяна</cp:lastModifiedBy>
  <cp:revision>52</cp:revision>
  <dcterms:created xsi:type="dcterms:W3CDTF">2015-06-10T16:40:10Z</dcterms:created>
  <dcterms:modified xsi:type="dcterms:W3CDTF">2021-07-14T10:24:56Z</dcterms:modified>
</cp:coreProperties>
</file>