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3" r:id="rId14"/>
    <p:sldId id="274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9999FF"/>
    <a:srgbClr val="85DFFF"/>
    <a:srgbClr val="FFFF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69" d="100"/>
          <a:sy n="69" d="100"/>
        </p:scale>
        <p:origin x="5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02.12.2020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02.12.2020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02.12.2020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02.12.2020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02.12.2020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02.12.2020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02.12.2020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02.12.2020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02.12.2020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02.12.2020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02.12.2020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ings-of-inspiration.ru/wp-content/uploads/krasivij-braslet-iz-fetra-s-vishivkoj-svoimi-rukami-13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609600" y="1600200"/>
            <a:ext cx="7742664" cy="3341132"/>
            <a:chOff x="1115616" y="2146448"/>
            <a:chExt cx="7165477" cy="3519699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15616" y="2146448"/>
              <a:ext cx="7165477" cy="20426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ru-RU" sz="6000" b="1" dirty="0" smtClean="0">
                  <a:solidFill>
                    <a:srgbClr val="002060"/>
                  </a:solidFill>
                </a:rPr>
                <a:t>Красивый браслет из фетра </a:t>
              </a:r>
              <a:endParaRPr lang="ru-RU" sz="6000" b="1" dirty="0">
                <a:solidFill>
                  <a:srgbClr val="002060"/>
                </a:solidFill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5205751" y="5277076"/>
              <a:ext cx="1995521" cy="3890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Лашина</a:t>
              </a:r>
              <a:r>
                <a:rPr lang="ru-RU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 Г.В.</a:t>
              </a:r>
              <a:endParaRPr lang="ru-RU" b="1" dirty="0">
                <a:solidFill>
                  <a:srgbClr val="002060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3074" name="Picture 2" descr="Красивый браслет из фетра своими руками - пошаговый мастер-кла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429000"/>
            <a:ext cx="4114800" cy="2738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5240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конце и начале петельки сделайте закрепки – длинные поперечные стежки, ограничивающие разрез.</a:t>
            </a:r>
            <a:endParaRPr lang="ru-RU" dirty="0"/>
          </a:p>
        </p:txBody>
      </p:sp>
      <p:pic>
        <p:nvPicPr>
          <p:cNvPr id="23554" name="Picture 2" descr="Красивый браслет из фетра своими руками пошагово - шаг 18"/>
          <p:cNvPicPr>
            <a:picLocks noChangeAspect="1" noChangeArrowheads="1"/>
          </p:cNvPicPr>
          <p:nvPr/>
        </p:nvPicPr>
        <p:blipFill>
          <a:blip r:embed="rId2" cstate="print"/>
          <a:srcRect l="6667" t="5714"/>
          <a:stretch>
            <a:fillRect/>
          </a:stretch>
        </p:blipFill>
        <p:spPr bwMode="auto">
          <a:xfrm>
            <a:off x="1143000" y="2286000"/>
            <a:ext cx="4876800" cy="34485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1524000"/>
            <a:ext cx="845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 другому концу застежки пришейте пуговицу. От края отступите 1-1,5 см.</a:t>
            </a:r>
            <a:endParaRPr lang="ru-RU" dirty="0"/>
          </a:p>
        </p:txBody>
      </p:sp>
      <p:pic>
        <p:nvPicPr>
          <p:cNvPr id="24578" name="Picture 2" descr="Красивый браслет из фетра своими руками пошагово - шаг 19"/>
          <p:cNvPicPr>
            <a:picLocks noChangeAspect="1" noChangeArrowheads="1"/>
          </p:cNvPicPr>
          <p:nvPr/>
        </p:nvPicPr>
        <p:blipFill>
          <a:blip r:embed="rId2" cstate="print"/>
          <a:srcRect t="19048" r="8000"/>
          <a:stretch>
            <a:fillRect/>
          </a:stretch>
        </p:blipFill>
        <p:spPr bwMode="auto">
          <a:xfrm>
            <a:off x="1066800" y="2133600"/>
            <a:ext cx="5257800" cy="3238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200" y="160020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Браслет готов. Проверьте, легко ли он застегивается.</a:t>
            </a:r>
            <a:endParaRPr lang="ru-RU" dirty="0"/>
          </a:p>
        </p:txBody>
      </p:sp>
      <p:pic>
        <p:nvPicPr>
          <p:cNvPr id="25602" name="Picture 2" descr="Красивый браслет из фетра своими руками"/>
          <p:cNvPicPr>
            <a:picLocks noChangeAspect="1" noChangeArrowheads="1"/>
          </p:cNvPicPr>
          <p:nvPr/>
        </p:nvPicPr>
        <p:blipFill>
          <a:blip r:embed="rId2" cstate="print"/>
          <a:srcRect t="5714" b="8571"/>
          <a:stretch>
            <a:fillRect/>
          </a:stretch>
        </p:blipFill>
        <p:spPr bwMode="auto">
          <a:xfrm>
            <a:off x="1219200" y="2057400"/>
            <a:ext cx="5410200" cy="3246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Браслет с пайетками"/>
          <p:cNvPicPr>
            <a:picLocks noChangeAspect="1" noChangeArrowheads="1"/>
          </p:cNvPicPr>
          <p:nvPr/>
        </p:nvPicPr>
        <p:blipFill>
          <a:blip r:embed="rId2" cstate="print"/>
          <a:srcRect t="31724" b="32414"/>
          <a:stretch>
            <a:fillRect/>
          </a:stretch>
        </p:blipFill>
        <p:spPr bwMode="auto">
          <a:xfrm>
            <a:off x="1295400" y="2057400"/>
            <a:ext cx="6799385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cs319419.userapi.com/v319419629/2081/JpwhTo9-aT4.jpg"/>
          <p:cNvPicPr>
            <a:picLocks noChangeAspect="1" noChangeArrowheads="1"/>
          </p:cNvPicPr>
          <p:nvPr/>
        </p:nvPicPr>
        <p:blipFill>
          <a:blip r:embed="rId2" cstate="print"/>
          <a:srcRect l="2909" t="3636"/>
          <a:stretch>
            <a:fillRect/>
          </a:stretch>
        </p:blipFill>
        <p:spPr bwMode="auto">
          <a:xfrm>
            <a:off x="1524000" y="1600200"/>
            <a:ext cx="5086350" cy="4038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etr-braslet4 (560x560, 283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600200"/>
            <a:ext cx="4191000" cy="4191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etr-braslet2 (560x560, 243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0200"/>
            <a:ext cx="4191000" cy="4191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etr-braslet11 (560x560, 244Kb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524000"/>
            <a:ext cx="4191000" cy="4191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43200" y="1524000"/>
            <a:ext cx="29070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Инструменты и материалы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2133600"/>
            <a:ext cx="3962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itchFamily="34" charset="0"/>
              <a:buChar char="•"/>
            </a:pPr>
            <a:r>
              <a:rPr lang="ru-RU" dirty="0" smtClean="0"/>
              <a:t>листовой мягкий фетр двух цветов (индиго – для основы, лиловый – для подкладки);</a:t>
            </a:r>
          </a:p>
          <a:p>
            <a:pPr fontAlgn="base">
              <a:buFont typeface="Arial" pitchFamily="34" charset="0"/>
              <a:buChar char="•"/>
            </a:pPr>
            <a:r>
              <a:rPr lang="ru-RU" dirty="0" smtClean="0"/>
              <a:t>Нитки под цвет браслета;</a:t>
            </a:r>
          </a:p>
          <a:p>
            <a:pPr fontAlgn="base">
              <a:buFont typeface="Arial" pitchFamily="34" charset="0"/>
              <a:buChar char="•"/>
            </a:pPr>
            <a:r>
              <a:rPr lang="ru-RU" dirty="0" smtClean="0"/>
              <a:t>игла для вышивания;</a:t>
            </a:r>
          </a:p>
          <a:p>
            <a:pPr fontAlgn="base">
              <a:buFont typeface="Arial" pitchFamily="34" charset="0"/>
              <a:buChar char="•"/>
            </a:pPr>
            <a:r>
              <a:rPr lang="ru-RU" dirty="0" smtClean="0"/>
              <a:t> украшения для браслета;</a:t>
            </a:r>
          </a:p>
          <a:p>
            <a:pPr fontAlgn="base">
              <a:buFont typeface="Arial" pitchFamily="34" charset="0"/>
              <a:buChar char="•"/>
            </a:pPr>
            <a:r>
              <a:rPr lang="ru-RU" dirty="0" smtClean="0"/>
              <a:t> пуговица;</a:t>
            </a:r>
          </a:p>
          <a:p>
            <a:pPr fontAlgn="base">
              <a:buFont typeface="Arial" pitchFamily="34" charset="0"/>
              <a:buChar char="•"/>
            </a:pPr>
            <a:r>
              <a:rPr lang="ru-RU" dirty="0" smtClean="0"/>
              <a:t> ножницы;</a:t>
            </a:r>
            <a:endParaRPr lang="ru-RU" dirty="0"/>
          </a:p>
        </p:txBody>
      </p:sp>
      <p:pic>
        <p:nvPicPr>
          <p:cNvPr id="2050" name="Picture 2" descr="Красивый браслет из фетра с вышивкой своими руками - инструменты и материал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981200"/>
            <a:ext cx="4245427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1524000"/>
            <a:ext cx="8610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Отложите на листе фетра размер будущего браслета: в длину – обхват запястья плюс 3-4 см на свободу и 4 см на застежку, в ширину – 4 см. По краям образовавшегося прямоугольника мелом нарисуйте волнообразные линии. В начале и конце детали обозначьте застежку 2*2 см. Вырежьте из листов фетра две одинаковые детали браслета. </a:t>
            </a:r>
            <a:endParaRPr lang="ru-RU" dirty="0"/>
          </a:p>
        </p:txBody>
      </p:sp>
      <p:pic>
        <p:nvPicPr>
          <p:cNvPr id="16386" name="Picture 2" descr="Красивый браслет из фетра своими руками пошагово - шаг 1"/>
          <p:cNvPicPr>
            <a:picLocks noChangeAspect="1" noChangeArrowheads="1"/>
          </p:cNvPicPr>
          <p:nvPr/>
        </p:nvPicPr>
        <p:blipFill>
          <a:blip r:embed="rId2" cstate="print"/>
          <a:srcRect t="15238" b="21905"/>
          <a:stretch>
            <a:fillRect/>
          </a:stretch>
        </p:blipFill>
        <p:spPr bwMode="auto">
          <a:xfrm>
            <a:off x="228600" y="3124200"/>
            <a:ext cx="57150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1524000"/>
            <a:ext cx="861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Украсьте одну из деталей своего браслета.</a:t>
            </a:r>
            <a:endParaRPr lang="ru-RU" dirty="0"/>
          </a:p>
        </p:txBody>
      </p:sp>
      <p:pic>
        <p:nvPicPr>
          <p:cNvPr id="17410" name="Picture 2" descr="Красивый браслет из фетра своими руками пошагово - шаг 12"/>
          <p:cNvPicPr>
            <a:picLocks noChangeAspect="1" noChangeArrowheads="1"/>
          </p:cNvPicPr>
          <p:nvPr/>
        </p:nvPicPr>
        <p:blipFill>
          <a:blip r:embed="rId2" cstate="print"/>
          <a:srcRect t="28571" b="31429"/>
          <a:stretch>
            <a:fillRect/>
          </a:stretch>
        </p:blipFill>
        <p:spPr bwMode="auto">
          <a:xfrm>
            <a:off x="1828800" y="2590800"/>
            <a:ext cx="57150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1524000"/>
            <a:ext cx="8077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Яркими нитками сделайте пунктирные стежки, располагая их на расстоянии 2-3 мм друг от друга. Эта строчка будет играть роль скрепляющей и отделочной, украшая изделие. Обшейте детали по всем сторонам, нить закрепите внутри и обрежьте.</a:t>
            </a:r>
          </a:p>
          <a:p>
            <a:r>
              <a:rPr lang="ru-RU" dirty="0" smtClean="0">
                <a:hlinkClick r:id="rId2"/>
              </a:rPr>
              <a:t/>
            </a:r>
            <a:br>
              <a:rPr lang="ru-RU" dirty="0" smtClean="0">
                <a:hlinkClick r:id="rId2"/>
              </a:rPr>
            </a:br>
            <a:endParaRPr lang="ru-RU" dirty="0"/>
          </a:p>
        </p:txBody>
      </p:sp>
      <p:pic>
        <p:nvPicPr>
          <p:cNvPr id="18434" name="Picture 2" descr="Красивый браслет из фетра своими руками пошагово - шаг 13"/>
          <p:cNvPicPr>
            <a:picLocks noChangeAspect="1" noChangeArrowheads="1"/>
          </p:cNvPicPr>
          <p:nvPr/>
        </p:nvPicPr>
        <p:blipFill>
          <a:blip r:embed="rId3" cstate="print"/>
          <a:srcRect t="15238"/>
          <a:stretch>
            <a:fillRect/>
          </a:stretch>
        </p:blipFill>
        <p:spPr bwMode="auto">
          <a:xfrm>
            <a:off x="1981200" y="2514600"/>
            <a:ext cx="4751796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1524000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одном конце браслета наметьте линии петельки.</a:t>
            </a:r>
            <a:endParaRPr lang="ru-RU" dirty="0"/>
          </a:p>
        </p:txBody>
      </p:sp>
      <p:pic>
        <p:nvPicPr>
          <p:cNvPr id="19458" name="Picture 2" descr="Красивый браслет из фетра своими руками пошагово - шаг 14"/>
          <p:cNvPicPr>
            <a:picLocks noChangeAspect="1" noChangeArrowheads="1"/>
          </p:cNvPicPr>
          <p:nvPr/>
        </p:nvPicPr>
        <p:blipFill>
          <a:blip r:embed="rId2" cstate="print"/>
          <a:srcRect t="19048" b="18095"/>
          <a:stretch>
            <a:fillRect/>
          </a:stretch>
        </p:blipFill>
        <p:spPr bwMode="auto">
          <a:xfrm>
            <a:off x="1524000" y="2286000"/>
            <a:ext cx="57150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5240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Для этого измерьте диаметр пуговицы и отложите это расстояние, отступив от края 0,5-0,7 см. Прочертите одну продольную линию и две ограничивающие.</a:t>
            </a:r>
            <a:endParaRPr lang="ru-RU" dirty="0"/>
          </a:p>
        </p:txBody>
      </p:sp>
      <p:pic>
        <p:nvPicPr>
          <p:cNvPr id="20482" name="Picture 2" descr="Красивый браслет из фетра своими руками пошагово - шаг 15"/>
          <p:cNvPicPr>
            <a:picLocks noChangeAspect="1" noChangeArrowheads="1"/>
          </p:cNvPicPr>
          <p:nvPr/>
        </p:nvPicPr>
        <p:blipFill>
          <a:blip r:embed="rId2" cstate="print"/>
          <a:srcRect l="18667" t="3809"/>
          <a:stretch>
            <a:fillRect/>
          </a:stretch>
        </p:blipFill>
        <p:spPr bwMode="auto">
          <a:xfrm>
            <a:off x="1219200" y="2286000"/>
            <a:ext cx="4191000" cy="3469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447800"/>
            <a:ext cx="845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Край с намеченными линиями согните и сделайте ножницами надрез в том месте, где будет петелька. Затем разогните его обратно и продлите разрез до поперечных линий, просунув острие ножниц в отверстие.</a:t>
            </a:r>
            <a:endParaRPr lang="ru-RU" dirty="0"/>
          </a:p>
        </p:txBody>
      </p:sp>
      <p:pic>
        <p:nvPicPr>
          <p:cNvPr id="21506" name="Picture 2" descr="Красивый браслет из фетра своими руками пошагово - шаг 16"/>
          <p:cNvPicPr>
            <a:picLocks noChangeAspect="1" noChangeArrowheads="1"/>
          </p:cNvPicPr>
          <p:nvPr/>
        </p:nvPicPr>
        <p:blipFill>
          <a:blip r:embed="rId2" cstate="print"/>
          <a:srcRect t="24762" b="20000"/>
          <a:stretch>
            <a:fillRect/>
          </a:stretch>
        </p:blipFill>
        <p:spPr bwMode="auto">
          <a:xfrm>
            <a:off x="1219200" y="2438400"/>
            <a:ext cx="5715000" cy="22098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81000" y="4953000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Проденьте туда пуговицу, чтобы проверить, проходит ли она.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1524000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Обметайте петлю, используя для этого петельный шов.</a:t>
            </a:r>
            <a:endParaRPr lang="ru-RU" dirty="0"/>
          </a:p>
        </p:txBody>
      </p:sp>
      <p:pic>
        <p:nvPicPr>
          <p:cNvPr id="22530" name="Picture 2" descr="Красивый браслет из фетра своими руками пошагово - шаг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09800"/>
            <a:ext cx="4876800" cy="34137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BACC6"/>
      </a:hlink>
      <a:folHlink>
        <a:srgbClr val="4BACC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276</Words>
  <Application>Microsoft Office PowerPoint</Application>
  <PresentationFormat>Экран (4:3)</PresentationFormat>
  <Paragraphs>21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Monotype Corsiva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технологии</dc:title>
  <dc:creator>Фокина Лидия Петровна</dc:creator>
  <cp:keywords>Шаблон презентации</cp:keywords>
  <cp:lastModifiedBy>Галина Лашина</cp:lastModifiedBy>
  <cp:revision>38</cp:revision>
  <dcterms:created xsi:type="dcterms:W3CDTF">2014-07-06T18:18:01Z</dcterms:created>
  <dcterms:modified xsi:type="dcterms:W3CDTF">2020-12-02T10:19:29Z</dcterms:modified>
</cp:coreProperties>
</file>