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B92898-105F-4799-81BA-5CCB1F3883A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A83C888-39FB-4EBB-8981-926C574BA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4221088"/>
            <a:ext cx="2116088" cy="4446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Лашина</a:t>
            </a:r>
            <a:r>
              <a:rPr lang="ru-RU" dirty="0" smtClean="0"/>
              <a:t> Г.В.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14338" name="Picture 2" descr="babochka-na-share-9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Необходимые материалы: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1. </a:t>
            </a:r>
            <a:r>
              <a:rPr lang="ru-RU" dirty="0" smtClean="0"/>
              <a:t>Капрон и капроновый носок</a:t>
            </a:r>
            <a:br>
              <a:rPr lang="ru-RU" dirty="0" smtClean="0"/>
            </a:br>
            <a:r>
              <a:rPr lang="ru-RU" dirty="0"/>
              <a:t>2. Полужесткая проволока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3. Тонкая медная проволока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4. </a:t>
            </a:r>
            <a:r>
              <a:rPr lang="ru-RU" dirty="0" smtClean="0"/>
              <a:t>Нитки мулине</a:t>
            </a:r>
            <a:br>
              <a:rPr lang="ru-RU" dirty="0" smtClean="0"/>
            </a:br>
            <a:r>
              <a:rPr lang="ru-RU" dirty="0"/>
              <a:t>5. Бусинки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/>
              <a:t>Блестки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ru-RU" dirty="0"/>
              <a:t>Ножницы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Наполняем "туловище" туго завёрнутым валиком из ваты.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Аккуратно сшиваем, стягивая края в ручную. Необходимо придать форму головы и туловища "</a:t>
            </a:r>
            <a:r>
              <a:rPr lang="ru-RU" b="1" dirty="0"/>
              <a:t>Бабочки</a:t>
            </a:r>
            <a:r>
              <a:rPr lang="ru-RU" dirty="0"/>
              <a:t>".</a:t>
            </a:r>
          </a:p>
        </p:txBody>
      </p:sp>
      <p:pic>
        <p:nvPicPr>
          <p:cNvPr id="15362" name="Picture 2" descr="https://www.maam.ru/upload/blogs/d2713b3d8341b13d08b597a242406c7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Перетягиваем туловище "</a:t>
            </a:r>
            <a:r>
              <a:rPr lang="ru-RU" b="1" dirty="0"/>
              <a:t>Бабочки</a:t>
            </a:r>
            <a:r>
              <a:rPr lang="ru-RU" dirty="0"/>
              <a:t>" нитками, разделив на 3-и части.</a:t>
            </a:r>
          </a:p>
        </p:txBody>
      </p:sp>
      <p:pic>
        <p:nvPicPr>
          <p:cNvPr id="16386" name="Picture 2" descr="https://www.maam.ru/upload/blogs/1530c9768cf700268664acc431dc705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3292" t="37799" r="41739" b="39101"/>
          <a:stretch>
            <a:fillRect/>
          </a:stretch>
        </p:blipFill>
        <p:spPr bwMode="auto">
          <a:xfrm>
            <a:off x="2915815" y="1340768"/>
            <a:ext cx="347602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проволоки делаем крылья и усики для бабочки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капрона вырезаем круг так, чтобы все крылышки умещались в данном круге.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4679" t="37400" r="12609" b="38450"/>
          <a:stretch>
            <a:fillRect/>
          </a:stretch>
        </p:blipFill>
        <p:spPr bwMode="auto">
          <a:xfrm>
            <a:off x="467544" y="908720"/>
            <a:ext cx="82089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52712" t="10500" r="13996" b="62200"/>
          <a:stretch>
            <a:fillRect/>
          </a:stretch>
        </p:blipFill>
        <p:spPr bwMode="auto">
          <a:xfrm>
            <a:off x="899592" y="1772816"/>
            <a:ext cx="35893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8261" t="37800" r="13996" b="38450"/>
          <a:stretch>
            <a:fillRect/>
          </a:stretch>
        </p:blipFill>
        <p:spPr bwMode="auto">
          <a:xfrm>
            <a:off x="4644008" y="1340768"/>
            <a:ext cx="3535925" cy="399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Круг по контуру обшиваем ниткой. Затем на него кладем крылышки и затягиваем наш капрон.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8323" t="60500" r="9835" b="13250"/>
          <a:stretch>
            <a:fillRect/>
          </a:stretch>
        </p:blipFill>
        <p:spPr bwMode="auto">
          <a:xfrm>
            <a:off x="395536" y="1484784"/>
            <a:ext cx="83270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Ниткой стягиваем низ крылышек и пришиваем наше туловище.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наша чудо "</a:t>
            </a:r>
            <a:r>
              <a:rPr lang="ru-RU" b="1" dirty="0"/>
              <a:t>Бабочка</a:t>
            </a:r>
            <a:r>
              <a:rPr lang="ru-RU" dirty="0"/>
              <a:t>" готова. Украсить можно "</a:t>
            </a:r>
            <a:r>
              <a:rPr lang="ru-RU" b="1" dirty="0"/>
              <a:t>Бабочку</a:t>
            </a:r>
            <a:r>
              <a:rPr lang="ru-RU" dirty="0"/>
              <a:t>" расшив бисером или красивыми пуговицами. </a:t>
            </a:r>
          </a:p>
        </p:txBody>
      </p:sp>
      <p:pic>
        <p:nvPicPr>
          <p:cNvPr id="17410" name="Picture 2" descr="https://www.maam.ru/upload/blogs/024a22d13db60dc539eb6eef9c5746a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112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Бабочка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</dc:title>
  <dc:creator>Галина Лашина</dc:creator>
  <cp:lastModifiedBy>Галина Лашина</cp:lastModifiedBy>
  <cp:revision>1</cp:revision>
  <dcterms:created xsi:type="dcterms:W3CDTF">2020-12-06T15:25:25Z</dcterms:created>
  <dcterms:modified xsi:type="dcterms:W3CDTF">2020-12-06T15:53:16Z</dcterms:modified>
</cp:coreProperties>
</file>