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2" r:id="rId8"/>
    <p:sldId id="264" r:id="rId9"/>
    <p:sldId id="259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7229-4579-4A57-AD1E-B1E8FCEBA862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1F38-9DAE-4ACE-8218-C5AB6EF11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4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7229-4579-4A57-AD1E-B1E8FCEBA862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1F38-9DAE-4ACE-8218-C5AB6EF11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38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7229-4579-4A57-AD1E-B1E8FCEBA862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1F38-9DAE-4ACE-8218-C5AB6EF11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04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7229-4579-4A57-AD1E-B1E8FCEBA862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1F38-9DAE-4ACE-8218-C5AB6EF11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44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7229-4579-4A57-AD1E-B1E8FCEBA862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1F38-9DAE-4ACE-8218-C5AB6EF11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87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7229-4579-4A57-AD1E-B1E8FCEBA862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1F38-9DAE-4ACE-8218-C5AB6EF11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74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7229-4579-4A57-AD1E-B1E8FCEBA862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1F38-9DAE-4ACE-8218-C5AB6EF11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46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7229-4579-4A57-AD1E-B1E8FCEBA862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1F38-9DAE-4ACE-8218-C5AB6EF11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01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7229-4579-4A57-AD1E-B1E8FCEBA862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1F38-9DAE-4ACE-8218-C5AB6EF11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95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7229-4579-4A57-AD1E-B1E8FCEBA862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1F38-9DAE-4ACE-8218-C5AB6EF11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80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7229-4579-4A57-AD1E-B1E8FCEBA862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1F38-9DAE-4ACE-8218-C5AB6EF11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0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7229-4579-4A57-AD1E-B1E8FCEBA862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E1F38-9DAE-4ACE-8218-C5AB6EF11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37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3.xml"/><Relationship Id="rId7" Type="http://schemas.openxmlformats.org/officeDocument/2006/relationships/slide" Target="slide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7.xml"/><Relationship Id="rId9" Type="http://schemas.openxmlformats.org/officeDocument/2006/relationships/slide" Target="slid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5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– викторина </a:t>
            </a:r>
            <a:b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«Тайны космоса»</a:t>
            </a:r>
            <a:endParaRPr lang="ru-RU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436972"/>
            <a:ext cx="10256108" cy="988541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i="1" dirty="0" smtClean="0"/>
              <a:t>Авторы: воспитатели </a:t>
            </a:r>
          </a:p>
          <a:p>
            <a:pPr algn="r"/>
            <a:r>
              <a:rPr lang="ru-RU" i="1" dirty="0" smtClean="0"/>
              <a:t>МБДОУ №12 г. Ижевска </a:t>
            </a:r>
          </a:p>
          <a:p>
            <a:pPr algn="r"/>
            <a:r>
              <a:rPr lang="ru-RU" i="1" dirty="0" smtClean="0"/>
              <a:t>Лебедева Т.В., Фомина О.М.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875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из животных первым полетел в космос?</a:t>
            </a:r>
            <a:endParaRPr lang="ru-RU" dirty="0"/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386695" y="5852160"/>
            <a:ext cx="1191847" cy="81501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19801"/>
            <a:ext cx="3048006" cy="3041910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659" y="2287919"/>
            <a:ext cx="3429346" cy="2873792"/>
          </a:xfrm>
          <a:prstGeom prst="rect">
            <a:avLst/>
          </a:prstGeom>
        </p:spPr>
      </p:pic>
      <p:pic>
        <p:nvPicPr>
          <p:cNvPr id="8" name="Рисунок 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458" y="2398158"/>
            <a:ext cx="3033651" cy="265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8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2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3041" y="702644"/>
            <a:ext cx="9240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Молодец!  Это собака!</a:t>
            </a:r>
            <a:endParaRPr lang="ru-RU" sz="4000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386695" y="5852160"/>
            <a:ext cx="1191847" cy="81501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423" y="1785087"/>
            <a:ext cx="4839191" cy="423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0695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сожалению ответ не правильный…</a:t>
            </a:r>
            <a:br>
              <a:rPr lang="ru-RU" dirty="0" smtClean="0"/>
            </a:br>
            <a:r>
              <a:rPr lang="ru-RU" dirty="0" smtClean="0"/>
              <a:t>Попробуй еще раз!</a:t>
            </a:r>
            <a:endParaRPr lang="ru-RU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386695" y="5852160"/>
            <a:ext cx="1268850" cy="81501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К вопросу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485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имя первого человека, совершившего полет в космос?</a:t>
            </a:r>
            <a:endParaRPr lang="ru-RU" dirty="0"/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386695" y="5852160"/>
            <a:ext cx="1191847" cy="81501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87" y="1850274"/>
            <a:ext cx="3073492" cy="50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9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2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3041" y="702644"/>
            <a:ext cx="9240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Молодец!  </a:t>
            </a:r>
          </a:p>
          <a:p>
            <a:r>
              <a:rPr lang="ru-RU" sz="4000" dirty="0" smtClean="0"/>
              <a:t>Это Юрий Алексеевич Гагарин!</a:t>
            </a:r>
            <a:endParaRPr lang="ru-RU" sz="4000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386695" y="5852160"/>
            <a:ext cx="1191847" cy="81501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949" y="1932321"/>
            <a:ext cx="6081312" cy="449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1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летательный аппарат пригоден для полетов в космос?</a:t>
            </a:r>
            <a:endParaRPr lang="ru-RU" dirty="0"/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386695" y="5852160"/>
            <a:ext cx="1191847" cy="81501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5" y="1853264"/>
            <a:ext cx="3723292" cy="2362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24" y="3324924"/>
            <a:ext cx="3252576" cy="23054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302" y="1713246"/>
            <a:ext cx="2143130" cy="25022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46" y="1713246"/>
            <a:ext cx="2105609" cy="46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4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25 L 0.00872 -0.9365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-5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из объектов не является планетой?</a:t>
            </a:r>
            <a:endParaRPr lang="ru-RU" dirty="0"/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386695" y="5852160"/>
            <a:ext cx="1191847" cy="81501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93" y="1939623"/>
            <a:ext cx="2857500" cy="2857500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422" y="1062053"/>
            <a:ext cx="4612640" cy="4612640"/>
          </a:xfrm>
          <a:prstGeom prst="rect">
            <a:avLst/>
          </a:prstGeom>
        </p:spPr>
      </p:pic>
      <p:pic>
        <p:nvPicPr>
          <p:cNvPr id="8" name="Рисунок 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581" y="1247072"/>
            <a:ext cx="4533499" cy="453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2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3041" y="702644"/>
            <a:ext cx="9240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Молодец!  </a:t>
            </a:r>
          </a:p>
          <a:p>
            <a:r>
              <a:rPr lang="ru-RU" sz="4000" dirty="0" smtClean="0"/>
              <a:t>Это Солнце, оно является звездой!</a:t>
            </a:r>
            <a:endParaRPr lang="ru-RU" sz="4000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386695" y="5852160"/>
            <a:ext cx="1191847" cy="81501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23" y="1516781"/>
            <a:ext cx="5408596" cy="540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0695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сожалению ответ не правильный…</a:t>
            </a:r>
            <a:br>
              <a:rPr lang="ru-RU" dirty="0" smtClean="0"/>
            </a:br>
            <a:r>
              <a:rPr lang="ru-RU" dirty="0" smtClean="0"/>
              <a:t>Попробуй еще раз!</a:t>
            </a:r>
            <a:endParaRPr lang="ru-RU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386695" y="5852160"/>
            <a:ext cx="1268850" cy="81501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К вопросу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8651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игру!</a:t>
            </a:r>
            <a:endParaRPr lang="ru-RU" sz="6000" b="1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37835"/>
            <a:ext cx="10515600" cy="303912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Еще больше о нашей вселенной вы можете узнать, посетив Ижевский планетарий!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4445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5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игры: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 игры обобщение и систематизация знаний о космосе;</a:t>
            </a:r>
          </a:p>
          <a:p>
            <a:endParaRPr lang="ru-RU" dirty="0" smtClean="0"/>
          </a:p>
          <a:p>
            <a:r>
              <a:rPr lang="ru-RU" dirty="0" smtClean="0"/>
              <a:t>Игра предназначена для детей старшего дошкольного возраста (5-7 лет);</a:t>
            </a:r>
          </a:p>
          <a:p>
            <a:endParaRPr lang="ru-RU" dirty="0" smtClean="0"/>
          </a:p>
          <a:p>
            <a:r>
              <a:rPr lang="ru-RU" dirty="0" smtClean="0"/>
              <a:t>Участникам игры предлагаются вопросы, необходимо выбрать правильный вариант ответа из предложенных.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0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 вопрос:</a:t>
            </a:r>
            <a:endParaRPr lang="ru-RU" b="1" i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ятно 1 3">
            <a:hlinkClick r:id="rId3" action="ppaction://hlinksldjump"/>
          </p:cNvPr>
          <p:cNvSpPr/>
          <p:nvPr/>
        </p:nvSpPr>
        <p:spPr>
          <a:xfrm>
            <a:off x="1838425" y="2415941"/>
            <a:ext cx="1424539" cy="1395663"/>
          </a:xfrm>
          <a:prstGeom prst="irregularSeal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ятно 1 4">
            <a:hlinkClick r:id="rId4" action="ppaction://hlinksldjump"/>
          </p:cNvPr>
          <p:cNvSpPr/>
          <p:nvPr/>
        </p:nvSpPr>
        <p:spPr>
          <a:xfrm>
            <a:off x="4671460" y="2415940"/>
            <a:ext cx="1424539" cy="1395663"/>
          </a:xfrm>
          <a:prstGeom prst="irregularSeal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ятно 1 5">
            <a:hlinkClick r:id="rId5" action="ppaction://hlinksldjump"/>
          </p:cNvPr>
          <p:cNvSpPr/>
          <p:nvPr/>
        </p:nvSpPr>
        <p:spPr>
          <a:xfrm>
            <a:off x="7640852" y="2418270"/>
            <a:ext cx="1424539" cy="1395663"/>
          </a:xfrm>
          <a:prstGeom prst="irregularSeal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1 6">
            <a:hlinkClick r:id="rId6" action="ppaction://hlinksldjump"/>
          </p:cNvPr>
          <p:cNvSpPr/>
          <p:nvPr/>
        </p:nvSpPr>
        <p:spPr>
          <a:xfrm>
            <a:off x="1838425" y="4536857"/>
            <a:ext cx="1424539" cy="1395663"/>
          </a:xfrm>
          <a:prstGeom prst="irregularSeal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ятно 1 7">
            <a:hlinkClick r:id="rId7" action="ppaction://hlinksldjump"/>
          </p:cNvPr>
          <p:cNvSpPr/>
          <p:nvPr/>
        </p:nvSpPr>
        <p:spPr>
          <a:xfrm>
            <a:off x="4671461" y="4536857"/>
            <a:ext cx="1424539" cy="1395663"/>
          </a:xfrm>
          <a:prstGeom prst="irregularSeal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ятно 1 8">
            <a:hlinkClick r:id="rId8" action="ppaction://hlinksldjump"/>
          </p:cNvPr>
          <p:cNvSpPr/>
          <p:nvPr/>
        </p:nvSpPr>
        <p:spPr>
          <a:xfrm>
            <a:off x="7640852" y="4464518"/>
            <a:ext cx="1424539" cy="1395663"/>
          </a:xfrm>
          <a:prstGeom prst="irregularSeal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трелка вправо 9">
            <a:hlinkClick r:id="rId9" action="ppaction://hlinksldjump"/>
          </p:cNvPr>
          <p:cNvSpPr/>
          <p:nvPr/>
        </p:nvSpPr>
        <p:spPr>
          <a:xfrm>
            <a:off x="10607039" y="5496025"/>
            <a:ext cx="1424539" cy="99140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Выход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7022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называется самая близкая к Земле звезда?</a:t>
            </a:r>
            <a:endParaRPr lang="ru-RU" dirty="0"/>
          </a:p>
        </p:txBody>
      </p:sp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62" y="2241885"/>
            <a:ext cx="3137836" cy="3137836"/>
          </a:xfrm>
          <a:prstGeom prst="rect">
            <a:avLst/>
          </a:prstGeom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04" y="1414914"/>
            <a:ext cx="4822257" cy="4822257"/>
          </a:xfrm>
          <a:prstGeom prst="rect">
            <a:avLst/>
          </a:prstGeom>
        </p:spPr>
      </p:pic>
      <p:sp>
        <p:nvSpPr>
          <p:cNvPr id="7" name="Стрелка влево 6">
            <a:hlinkClick r:id="rId7" action="ppaction://hlinksldjump"/>
          </p:cNvPr>
          <p:cNvSpPr/>
          <p:nvPr/>
        </p:nvSpPr>
        <p:spPr>
          <a:xfrm>
            <a:off x="386695" y="5852160"/>
            <a:ext cx="1191847" cy="81501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4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2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3041" y="702644"/>
            <a:ext cx="9240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Молодец!  Это Солнце!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88" y="1641909"/>
            <a:ext cx="4782954" cy="4782954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386695" y="5852160"/>
            <a:ext cx="1191847" cy="81501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 сожалению ответ не правильный…</a:t>
            </a:r>
            <a:br>
              <a:rPr lang="ru-RU" dirty="0" smtClean="0"/>
            </a:br>
            <a:r>
              <a:rPr lang="ru-RU" dirty="0" smtClean="0"/>
              <a:t>Попробуй еще раз!</a:t>
            </a:r>
            <a:endParaRPr lang="ru-RU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386695" y="5852160"/>
            <a:ext cx="1268850" cy="81501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К вопросу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380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Выбери, какая планета лишняя и почему?</a:t>
            </a:r>
            <a:endParaRPr lang="ru-RU" dirty="0"/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386695" y="5852160"/>
            <a:ext cx="1191847" cy="81501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182" y="2250507"/>
            <a:ext cx="2331119" cy="2331119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" y="1533893"/>
            <a:ext cx="3356009" cy="3356009"/>
          </a:xfrm>
          <a:prstGeom prst="rect">
            <a:avLst/>
          </a:prstGeom>
        </p:spPr>
      </p:pic>
      <p:pic>
        <p:nvPicPr>
          <p:cNvPr id="9" name="Рисунок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11" y="1324308"/>
            <a:ext cx="3952507" cy="3952507"/>
          </a:xfrm>
          <a:prstGeom prst="rect">
            <a:avLst/>
          </a:prstGeom>
          <a:blipFill>
            <a:blip r:embed="rId2">
              <a:alphaModFix amt="79000"/>
            </a:blip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65196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2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3041" y="702644"/>
            <a:ext cx="9240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Молодец!  Это Земля - обитаемая планета.</a:t>
            </a:r>
            <a:endParaRPr lang="ru-RU" sz="4000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386695" y="5852160"/>
            <a:ext cx="1191847" cy="81501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62" y="2026083"/>
            <a:ext cx="4380497" cy="438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0695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сожалению ответ не правильный…</a:t>
            </a:r>
            <a:br>
              <a:rPr lang="ru-RU" dirty="0" smtClean="0"/>
            </a:br>
            <a:r>
              <a:rPr lang="ru-RU" dirty="0" smtClean="0"/>
              <a:t>Попробуй еще раз!</a:t>
            </a:r>
            <a:endParaRPr lang="ru-RU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386695" y="5852160"/>
            <a:ext cx="1268850" cy="81501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К вопросу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8727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190</Words>
  <Application>Microsoft Office PowerPoint</Application>
  <PresentationFormat>Произвольный</PresentationFormat>
  <Paragraphs>52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Игра – викторина  «Тайны космоса»</vt:lpstr>
      <vt:lpstr>Правила игры: </vt:lpstr>
      <vt:lpstr>Выбери вопрос:</vt:lpstr>
      <vt:lpstr>Как называется самая близкая к Земле звезда?</vt:lpstr>
      <vt:lpstr>Презентация PowerPoint</vt:lpstr>
      <vt:lpstr>К сожалению ответ не правильный… Попробуй еще раз!</vt:lpstr>
      <vt:lpstr>Выбери, какая планета лишняя и почему?</vt:lpstr>
      <vt:lpstr>Презентация PowerPoint</vt:lpstr>
      <vt:lpstr> К сожалению ответ не правильный… Попробуй еще раз!</vt:lpstr>
      <vt:lpstr>Кто из животных первым полетел в космос?</vt:lpstr>
      <vt:lpstr>Презентация PowerPoint</vt:lpstr>
      <vt:lpstr> К сожалению ответ не правильный… Попробуй еще раз!</vt:lpstr>
      <vt:lpstr>Назовите имя первого человека, совершившего полет в космос?</vt:lpstr>
      <vt:lpstr>Презентация PowerPoint</vt:lpstr>
      <vt:lpstr>Какой летательный аппарат пригоден для полетов в космос?</vt:lpstr>
      <vt:lpstr>Какой из объектов не является планетой?</vt:lpstr>
      <vt:lpstr>Презентация PowerPoint</vt:lpstr>
      <vt:lpstr> К сожалению ответ не правильный… Попробуй еще раз!</vt:lpstr>
      <vt:lpstr>Спасибо за игру!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– викторина  «Тайны космоса»</dc:title>
  <dc:creator>user302</dc:creator>
  <cp:lastModifiedBy>ДОМ</cp:lastModifiedBy>
  <cp:revision>11</cp:revision>
  <dcterms:created xsi:type="dcterms:W3CDTF">2019-03-23T11:40:27Z</dcterms:created>
  <dcterms:modified xsi:type="dcterms:W3CDTF">2020-09-26T14:45:12Z</dcterms:modified>
</cp:coreProperties>
</file>