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80"/>
    <a:srgbClr val="FF33CC"/>
    <a:srgbClr val="993300"/>
    <a:srgbClr val="FF9900"/>
    <a:srgbClr val="3333FF"/>
    <a:srgbClr val="CC0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3326-9F90-4D34-B5CA-62A6576A50D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10B10-9F6A-44A0-BEDD-659A89275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2-00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24288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АЛЬБОМ ЗАГАДОК ДЛЯ ДЕТЕЙ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«ЧАСТИ ТЕЛА»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нос, губы, глаза, брови, зубы, язык, руки, пальцы).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ge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35004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 по утрам их чистить надо —</a:t>
            </a:r>
            <a:b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 рту два ровных белых ряда.</a:t>
            </a:r>
            <a:b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Они не так нежны, как губы,</a:t>
            </a:r>
            <a:b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Но очень уж нужны нам</a:t>
            </a: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30043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pic>
        <p:nvPicPr>
          <p:cNvPr id="26628" name="Picture 4" descr="https://zubkiexpert.ru/wp-content/uploads/2018/05/klyiki-u-detey-3-1024x68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04"/>
            <a:ext cx="5572164" cy="421484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0364" y="5143512"/>
            <a:ext cx="5686436" cy="13573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ЗУБЫ</a:t>
            </a:r>
            <a:endParaRPr lang="ru-RU" sz="3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9292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Бывает он совсем открытый;</a:t>
            </a:r>
            <a:b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Бывает — чёлкою прикрытый.</a:t>
            </a:r>
            <a:b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Баран им спорит со столбом:</a:t>
            </a:r>
            <a:b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Мы называем его</a:t>
            </a:r>
            <a: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 descr="http://www.club-nikon.ru/forum/uploads/monthly_05_2012/post-9420-082282800%201337943292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5286412" cy="300039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538" y="4714884"/>
            <a:ext cx="5286412" cy="12144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ЛОБ</a:t>
            </a:r>
            <a:endParaRPr lang="ru-RU" sz="36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ge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40005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Справа — слева от лица</a:t>
            </a:r>
            <a:b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Живут два брата — близнеца.</a:t>
            </a:r>
            <a:b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Они висят и бьют баклуши,</a:t>
            </a:r>
            <a:b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 зовут их просто</a:t>
            </a:r>
            <a:r>
              <a:rPr lang="ru-RU" sz="36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30043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pic>
        <p:nvPicPr>
          <p:cNvPr id="27650" name="Picture 2" descr="https://yt3.ggpht.com/-nHlO7C2cuC0/AAAAAAAAAAI/AAAAAAAAAAA/LAZuzkPJ29s/s900-c-k-no-mo-rj-c0xffffff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5429288" cy="435771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3240" y="5214950"/>
            <a:ext cx="5500726" cy="12858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УШИ</a:t>
            </a:r>
            <a:endParaRPr lang="ru-RU" sz="36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гора, а у горы –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глубокие норы.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этих норах воздух бродит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заходит, то выходит.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0043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pic>
        <p:nvPicPr>
          <p:cNvPr id="3076" name="Picture 4" descr="https://avatars.mds.yandex.net/get-zen_doc/46847/pub_5c5451478864bf00ae95cf6a_5c5451ad989f6500ad82a35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480"/>
            <a:ext cx="6000792" cy="607223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80" y="4357694"/>
            <a:ext cx="2500330" cy="21431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485778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б не было его,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сказал бы ничего.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30043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pic>
        <p:nvPicPr>
          <p:cNvPr id="1026" name="Picture 2" descr="https://jamilian.net/wp-content/uploads/2017/01/bringing-out-the-tongue-side-effec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928670"/>
            <a:ext cx="5857916" cy="50720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6072206"/>
            <a:ext cx="3214710" cy="7857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sz="36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О, как они нам всем нужны!</a:t>
            </a:r>
            <a:br>
              <a:rPr lang="ru-RU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Они — красивы и нежны.</a:t>
            </a:r>
            <a:br>
              <a:rPr lang="ru-RU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Хоть иногда сбежит слеза…</a:t>
            </a:r>
            <a:br>
              <a:rPr lang="ru-RU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Нам видеть мир дают… </a:t>
            </a:r>
            <a:endParaRPr lang="ru-RU" sz="32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8" name="Picture 8" descr="https://pb17.ru/wp-content/uploads/vrozhdennaya-dalnozorkost-u-detej-svyazana-s-fiziologicheskimi-osobennostyami-stroeniya-glazn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5357850" cy="31099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0100" y="4572008"/>
            <a:ext cx="5357850" cy="15001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30043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6" y="0"/>
            <a:ext cx="902431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1643050"/>
            <a:ext cx="6115064" cy="4572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 в них целуют наши мамы,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Надуем их, когда упрямы.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них мы прячем свои зубы.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 простой: ведь </a:t>
            </a:r>
            <a:r>
              <a:rPr lang="ru-RU" sz="3600" dirty="0" smtClean="0">
                <a:solidFill>
                  <a:srgbClr val="7030A0"/>
                </a:solidFill>
              </a:rPr>
              <a:t>это</a:t>
            </a:r>
            <a:r>
              <a:rPr lang="ru-RU" sz="3600" dirty="0" smtClean="0">
                <a:solidFill>
                  <a:srgbClr val="7030A0"/>
                </a:solidFill>
              </a:rPr>
              <a:t>…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" y="0"/>
            <a:ext cx="9123725" cy="6858000"/>
          </a:xfrm>
          <a:prstGeom prst="rect">
            <a:avLst/>
          </a:prstGeom>
        </p:spPr>
      </p:pic>
      <p:pic>
        <p:nvPicPr>
          <p:cNvPr id="4" name="Picture 2" descr="https://fb.ru/misc/i/gallery/47188/25417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072362" cy="407196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4357694"/>
            <a:ext cx="7072362" cy="10001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ГУБЫ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АЛЬБОМ ЗАГАДОК ДЛЯ ДЕТЕЙ ПРО  «ЧАСТИ ТЕЛА» (нос, губы, глаза, брови, зубы, язык, руки, пальцы).</vt:lpstr>
      <vt:lpstr>Вот гора, а у горы – Две глубокие норы. В этих норах воздух бродит То заходит, то выходит.</vt:lpstr>
      <vt:lpstr>НОС</vt:lpstr>
      <vt:lpstr>Если б не было его, Не сказал бы ничего.</vt:lpstr>
      <vt:lpstr>ЯЗЫК</vt:lpstr>
      <vt:lpstr>О, как они нам всем нужны! Они — красивы и нежны. Хоть иногда сбежит слеза… Нам видеть мир дают… </vt:lpstr>
      <vt:lpstr>ГЛАЗА</vt:lpstr>
      <vt:lpstr>Нас в них целуют наши мамы, Надуем их, когда упрямы. За них мы прячем свои зубы. Ответ простой: ведь это…  </vt:lpstr>
      <vt:lpstr>ГУБЫ</vt:lpstr>
      <vt:lpstr>А по утрам их чистить надо — Во рту два ровных белых ряда. Они не так нежны, как губы, Но очень уж нужны нам…</vt:lpstr>
      <vt:lpstr>ЗУБЫ</vt:lpstr>
      <vt:lpstr>Бывает он совсем открытый; Бывает — чёлкою прикрытый. Баран им спорит со столбом: Мы называем его…  </vt:lpstr>
      <vt:lpstr>ЛОБ</vt:lpstr>
      <vt:lpstr>Справа — слева от лица Живут два брата — близнеца. Они висят и бьют баклуши, И зовут их просто…</vt:lpstr>
      <vt:lpstr>УШИ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ЗАГАДОК ПРО</dc:title>
  <dc:creator>Семён</dc:creator>
  <cp:lastModifiedBy>Семён</cp:lastModifiedBy>
  <cp:revision>9</cp:revision>
  <dcterms:created xsi:type="dcterms:W3CDTF">2020-11-12T12:13:07Z</dcterms:created>
  <dcterms:modified xsi:type="dcterms:W3CDTF">2020-11-16T13:37:01Z</dcterms:modified>
</cp:coreProperties>
</file>