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2" r:id="rId4"/>
    <p:sldId id="260" r:id="rId5"/>
    <p:sldId id="274" r:id="rId6"/>
    <p:sldId id="273" r:id="rId7"/>
    <p:sldId id="261" r:id="rId8"/>
    <p:sldId id="258" r:id="rId9"/>
    <p:sldId id="262" r:id="rId10"/>
    <p:sldId id="277" r:id="rId11"/>
    <p:sldId id="263" r:id="rId12"/>
    <p:sldId id="259" r:id="rId13"/>
    <p:sldId id="264" r:id="rId14"/>
    <p:sldId id="278" r:id="rId15"/>
    <p:sldId id="279" r:id="rId16"/>
    <p:sldId id="270" r:id="rId17"/>
    <p:sldId id="269" r:id="rId18"/>
    <p:sldId id="271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6400"/>
    <a:srgbClr val="660066"/>
    <a:srgbClr val="0033CC"/>
    <a:srgbClr val="F27900"/>
    <a:srgbClr val="EA2D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5341" autoAdjust="0"/>
  </p:normalViewPr>
  <p:slideViewPr>
    <p:cSldViewPr>
      <p:cViewPr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7897C-7872-4EF4-BB5F-2B180501F3A0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981ED-A7B7-41A3-B227-32F033593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981ED-A7B7-41A3-B227-32F03359311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42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56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71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12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55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60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05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74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13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39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F40B-8A96-4320-9C5C-3B3BD71A1EF4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4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CF40B-8A96-4320-9C5C-3B3BD71A1EF4}" type="datetimeFigureOut">
              <a:rPr lang="ru-RU" smtClean="0"/>
              <a:pPr/>
              <a:t>18.07.2020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4E76E-32CA-424A-A72B-BA496955A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13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57604" y="51907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rgbClr val="FFFF00"/>
                </a:solidFill>
                <a:latin typeface="Avalon Medium" panose="02000400000000000000" pitchFamily="2" charset="0"/>
              </a:rPr>
              <a:t>             </a:t>
            </a:r>
            <a:endParaRPr lang="ru-RU" sz="8800" dirty="0">
              <a:solidFill>
                <a:srgbClr val="FFFF00"/>
              </a:solidFill>
              <a:latin typeface="Avalon Medium" panose="02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4214818"/>
            <a:ext cx="3471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EA2D00"/>
                </a:solidFill>
                <a:latin typeface="Times New Roman" pitchFamily="18" charset="0"/>
                <a:cs typeface="Times New Roman" pitchFamily="18" charset="0"/>
              </a:rPr>
              <a:t>К 75-летию </a:t>
            </a:r>
          </a:p>
          <a:p>
            <a:pPr algn="ctr"/>
            <a:r>
              <a:rPr lang="ru-RU" sz="2400" b="1" dirty="0">
                <a:solidFill>
                  <a:srgbClr val="EA2D00"/>
                </a:solidFill>
                <a:latin typeface="Times New Roman" pitchFamily="18" charset="0"/>
                <a:cs typeface="Times New Roman" pitchFamily="18" charset="0"/>
              </a:rPr>
              <a:t>Великой победы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6719" y="5049098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логопед Степанова А. В.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28604"/>
            <a:ext cx="8715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Проект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«Техника и оружие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Великой Отечественной  войны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1" name="Picture 2" descr="C:\Users\Анастасия\Desktop\228299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071810"/>
            <a:ext cx="274019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2353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214290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4500570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71546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Рисование «Военные корабли, танки и самолеты»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Сюжетно-ролевая игра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«Санитары»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Просмотр клипа «Парад военной техники»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Музыкальная игра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«Летчики, на аэродром!»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муз.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Раухвергера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Проведерие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открытого урока на тему: «23 февраля - День Защитника     Отечества!» Приложение №2.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785794"/>
            <a:ext cx="5929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Отгадывание загадок о военной технике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00042"/>
            <a:ext cx="6143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Рассматривание  альбома  «Техника и оружие ВОВ»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714612" y="2928934"/>
            <a:ext cx="61436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спортивного праздника  на 23 февраля для старшей группы «Сказочное поздравление» Приложение 3.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3857628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Посещение школьного музея МБОУ СОШ №36.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Посещение Поселенческой библиотеки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х.Туркинский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литературно-патриотический час «Я расскажу вам о войне».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5143512"/>
            <a:ext cx="5715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Экскурсия  и возложение цветов у Вечного огня.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0738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0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рамках проекта провели много различных мероприятий: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7686" y="500042"/>
            <a:ext cx="42148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Выставка иллюстраций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альбомов</a:t>
            </a:r>
          </a:p>
          <a:p>
            <a:pPr marL="6350"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 Великой Отечественной войне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43174" y="3786190"/>
            <a:ext cx="22145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Изготовление папки-передвижки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 рассказать ребенку о Дне Победы?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Анастасия\Desktop\CollageMaker_20200531_164339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29320" y="-17288020"/>
            <a:ext cx="4933848" cy="4933848"/>
          </a:xfrm>
          <a:prstGeom prst="rect">
            <a:avLst/>
          </a:prstGeom>
          <a:noFill/>
        </p:spPr>
      </p:pic>
      <p:pic>
        <p:nvPicPr>
          <p:cNvPr id="2051" name="Picture 3" descr="C:\Users\Анастасия\Desktop\CollageMaker_20200531_164339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0042"/>
            <a:ext cx="4071966" cy="2786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Анастасия\Desktop\CollageMaker_20200531_1612499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643182"/>
            <a:ext cx="3929090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49525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71802" y="214290"/>
            <a:ext cx="571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1928802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450057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Picture 4" descr="C:\Users\Анастасия\Desktop\20200526_001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94997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C:\Users\Анастасия\Desktop\img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786190"/>
            <a:ext cx="2017073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 descr="C:\Users\Анастасия\Desktop\4-лишн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714488"/>
            <a:ext cx="2024757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428860" y="285728"/>
            <a:ext cx="3771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72298" y="2928934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Д.и: «Выложи танк по схеме»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1000108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Д.и.«Найди  лишнее?»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9124" y="1857364"/>
            <a:ext cx="271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Д.и: «Военная техника» (разрезные картинки)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642918"/>
            <a:ext cx="225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Д.и.«Найди тень»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pic>
        <p:nvPicPr>
          <p:cNvPr id="7" name="Picture 3" descr="C:\Users\Анастасия\Desktop\20200526_001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928934"/>
            <a:ext cx="2017072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97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86050" y="4143380"/>
            <a:ext cx="30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C:\Users\Анастасия\Desktop\CollageMaker_20200531_183607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3929090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4572000" y="642918"/>
            <a:ext cx="364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«Никто не забыт, ничто не забыто!»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Анастасия\Desktop\IMG-20200318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143248"/>
            <a:ext cx="3929090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285984" y="4143380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 клипа </a:t>
            </a:r>
          </a:p>
          <a:p>
            <a:pPr algn="ctr">
              <a:buClr>
                <a:schemeClr val="tx1"/>
              </a:buClr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«Парад военной техники»</a:t>
            </a:r>
          </a:p>
        </p:txBody>
      </p:sp>
    </p:spTree>
    <p:extLst>
      <p:ext uri="{BB962C8B-B14F-4D97-AF65-F5344CB8AC3E}">
        <p14:creationId xmlns:p14="http://schemas.microsoft.com/office/powerpoint/2010/main" xmlns="" val="335111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настасия\Desktop\проект 9 мая группа компенсирующая\IMG_20200531_1625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079250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3438" y="1285860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Рассматривание  альбома  «Техника и оружие ВОВ»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4143380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C:\Users\Анастасия\Desktop\CollageMaker_20200531_163235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000372"/>
            <a:ext cx="4071966" cy="2786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357422" y="4286256"/>
            <a:ext cx="250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Посещение Вечного огня и возложение цветов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Анастасия\Desktop\CollageMaker_20200531_163447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143405" cy="2649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5" name="Picture 3" descr="C:\Users\Анастасия\Desktop\CollageMaker_20200531_163349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143248"/>
            <a:ext cx="4071966" cy="2578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22" y="3857628"/>
            <a:ext cx="2500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Посещение школьного музея МБОУ СОШ №36.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85794"/>
            <a:ext cx="4214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Посещение Поселенческой библиотеки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х.Туркинский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литературно-патриотический час «Я расскажу вам о войне».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85728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rgbClr val="0033CC"/>
                </a:solidFill>
              </a:rPr>
              <a:t>3.Заключительный этап</a:t>
            </a:r>
            <a:r>
              <a:rPr lang="ru-RU" sz="2800" b="1" u="sng" dirty="0" smtClean="0">
                <a:solidFill>
                  <a:srgbClr val="0033CC"/>
                </a:solidFill>
              </a:rPr>
              <a:t>: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9286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785794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Выставка детских работ совместно с родителями по т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ема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«Боевая техника».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500174"/>
            <a:ext cx="5316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альбома «Техника и оружие ВОВ».</a:t>
            </a:r>
            <a:endParaRPr lang="ru-RU" sz="2000" dirty="0"/>
          </a:p>
        </p:txBody>
      </p:sp>
      <p:pic>
        <p:nvPicPr>
          <p:cNvPr id="4097" name="Picture 1" descr="C:\Users\Анастасия\Desktop\проект 9 мая группа компенсирующая\I5S2MeBecHs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00240"/>
            <a:ext cx="5929354" cy="3959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астасия\Desktop\CollageMaker_20200531_224406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143248"/>
            <a:ext cx="4714908" cy="2815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Анастасия\Desktop\CollageMaker_20200531_224125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714908" cy="2750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628" y="928670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детских работ совместно с родителями по т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«Боевая техника»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настасия\Desktop\CollageMaker_20200531_225634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929322" cy="4318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72198" y="214290"/>
            <a:ext cx="285752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Итогом нашего проекта стало создание альбома «Техника и оружие ВОВ»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альбом вошла информация: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советских ученых и конструкторах военной техники и оружия;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военной техники и оружия: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броневая техника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авиация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артиллерия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военно-морская техника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оружие ВОВ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астасия\Desktop\проект 9 мая группа компенсирующая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7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1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642918"/>
            <a:ext cx="63579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rgbClr val="0033CC"/>
                </a:solidFill>
              </a:rPr>
              <a:t>Актуальность: </a:t>
            </a:r>
          </a:p>
          <a:p>
            <a:pPr indent="536575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период смены общественных формаций нарушается преемственность поколений в воспитании детей, и, прежде всего, в сфере передачи нравственного опыта. Наши дошкольники не испытывают чувства гордости за свою Родину, за героев-победителей в Великой Отечественной войне.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3071810"/>
            <a:ext cx="607223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 направлен на патриотическое воспитание детей среднего дошкольного возраста. В процессе реализации проекта дошкольников формируется патриотизм, верность, чувство собственного достоинства, чувство гордости за свою Родину.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674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1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642918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году исполняется знаменательная дата-75 лет Победы в Великой Отечественной войне.  Данная тема актуальна на сегодняшний день, ведь оборона и защита нашей страны напрямую зависит от нашей боевой техники и</a:t>
            </a: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оружия. В процессе исследования данной темы невозможно не затронуть тему Великой Отечественной Войны, память, о героях которой должна всегда жить в наших сердцах.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2786058"/>
            <a:ext cx="55721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Однажды мальчик из нашей</a:t>
            </a: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 принес книгу про военные автомобили. Ребята с удовольствием рассматривали ее, и заинтересовались боевой техникой времен ВОВ. Оказывается, из всех видов боевой техники, с которыми столкнулись германские войска в начале второй мировой войны, ни </a:t>
            </a:r>
            <a:r>
              <a:rPr lang="ru-RU" sz="20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вызвал у них такого шока, как русский танк Т-34. И мы начали изучать данную тему глубже…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74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642918"/>
            <a:ext cx="81439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u="sng" dirty="0">
                <a:solidFill>
                  <a:srgbClr val="0033CC"/>
                </a:solidFill>
                <a:cs typeface="Times New Roman" pitchFamily="18" charset="0"/>
              </a:rPr>
              <a:t>Цель проекта: </a:t>
            </a:r>
          </a:p>
          <a:p>
            <a:pPr indent="363538" algn="just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патриотических чувств детей на основе ознакомления с историей о Великой Отечественной Войне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рассказать о военной технике и оружие ВОВ. 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обобщить и расширить знания детей об истории Великой Отечественной войны через различные виды деятельности;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сформировать основы национального самосознания и любви к Родине.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5" name="Picture 2" descr="https://im0-tub-ru.yandex.net/i?id=51fd034950c4a8523e82d1aacd7442b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357562"/>
            <a:ext cx="6143668" cy="2492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0738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214290"/>
            <a:ext cx="87154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33CC"/>
                </a:solidFill>
              </a:rPr>
              <a:t>Задачи: </a:t>
            </a:r>
            <a:endParaRPr lang="ru-RU" sz="2800" b="1" dirty="0" smtClean="0">
              <a:solidFill>
                <a:srgbClr val="0033CC"/>
              </a:solidFill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Сообщить детям элементарные сведения о Великой Отечественной войне;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Расширить знания детей о защитниках Отечества;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Развивать речь детей, обобщать словарный запас через стихи и песни о войне.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 Формировать чувство гордости за Родину, за наш народ;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14290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3071810"/>
            <a:ext cx="58579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Воспитывать любовь и уважение к ветеранам Великой Отечественной войны.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Привлекать родителей к участию в создании наглядно- дидактического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материала  о ВОВ и макетов  военной техники.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способность воспринимать литературные произведения, учить выражать свои чувства об услышанном.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14554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 Уточнить и расширить знания о военной технике и оружие  времен Великой Отечественной Войны, продолжать знакомить с боевой техникой разных родов войск.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0738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214290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4500570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00042"/>
            <a:ext cx="7786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 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дети, родители, педагогический коллектив.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01.02.2020 г. – 10.05.2020 г.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 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информационный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 групповой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краткосрочный</a:t>
            </a:r>
          </a:p>
        </p:txBody>
      </p:sp>
      <p:pic>
        <p:nvPicPr>
          <p:cNvPr id="1026" name="Picture 2" descr="C:\Users\Анастасия\Desktop\проект 9 мая группа компенсирующая\8-marta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714752"/>
            <a:ext cx="6000793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0738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0648"/>
            <a:ext cx="79208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CC"/>
                </a:solidFill>
              </a:rPr>
              <a:t>П</a:t>
            </a:r>
            <a:r>
              <a:rPr lang="ru-RU" sz="2800" b="1" u="sng" dirty="0">
                <a:solidFill>
                  <a:srgbClr val="0033CC"/>
                </a:solidFill>
              </a:rPr>
              <a:t>ланируемые результаты: </a:t>
            </a:r>
            <a:endParaRPr lang="ru-RU" sz="2800" b="1" dirty="0">
              <a:solidFill>
                <a:srgbClr val="0033CC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Заинтересованность детей темой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«Техника и оружие Великой Отечественной войны»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побуждение их к проявлению познавательной активности.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Самостоятельное проявление инициативы детьми: рассматривают  иллюстрации, участвуют в беседах, задают вопросы.                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чувства гордости за защитников Отечества.</a:t>
            </a:r>
          </a:p>
        </p:txBody>
      </p:sp>
      <p:pic>
        <p:nvPicPr>
          <p:cNvPr id="1026" name="Picture 2" descr="C:\Users\Администратор\Desktop\Олеся\картинки к 70 летию победы в великой отечественной войне\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00372"/>
            <a:ext cx="3929090" cy="2808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2500306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Закрепят знания и представления о военных профессиях, о родах войск, военной технике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оружие;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88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7154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Реализация проекта осуществляется в несколько этапов.</a:t>
            </a:r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rabicPeriod"/>
            </a:pPr>
            <a:r>
              <a:rPr lang="ru-RU" sz="2400" b="1" u="sng" dirty="0" smtClean="0">
                <a:solidFill>
                  <a:srgbClr val="0033CC"/>
                </a:solidFill>
              </a:rPr>
              <a:t>Подготовительный этап</a:t>
            </a:r>
          </a:p>
          <a:p>
            <a:pPr marL="457200" indent="-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методической и художественной литературы по данной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теме, стихотворений, загадок, пословиц.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Подбор иллюстраций, фотографий, буклетов на военную тематику.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в группе развивающей среды по данной теме.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оформление альбома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«Техника и оружие ВОВ»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3143248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презентации на тему: «Виды военной техники и оружия ВОВ»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«Никто не забыт, ничто не забыто!»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4357694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папки-передвижки «Как рассказать ребенку о Дне Победы?»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5000636"/>
            <a:ext cx="5715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и оформление дидактических игр с патриотическим содержанием.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214422"/>
            <a:ext cx="3928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содержания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928670"/>
            <a:ext cx="7215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Постановка и  определений  целей и задач проекта.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73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8"/>
            <a:ext cx="83723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3CC"/>
                </a:solidFill>
              </a:rPr>
              <a:t>2.</a:t>
            </a:r>
            <a:r>
              <a:rPr lang="ru-RU" sz="2800" b="1" u="sng" dirty="0">
                <a:solidFill>
                  <a:srgbClr val="0033CC"/>
                </a:solidFill>
              </a:rPr>
              <a:t>Основной этап</a:t>
            </a:r>
            <a:r>
              <a:rPr lang="ru-RU" sz="2800" b="1" u="sng" dirty="0" smtClean="0">
                <a:solidFill>
                  <a:srgbClr val="0033CC"/>
                </a:solidFill>
              </a:rPr>
              <a:t>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85794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Бесед :«Военная техника – защитница и помощница солдат». Приложение №1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Д.и: «Военная техника» (разрезные картинки),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«Выложи танк по схеме»,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«Найди тень»,«Найди лишнее»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по теме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 «Военный транспорт»,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Словесные игры: «Один – много»? (танк - танки)», «Военные профессии», «Сосчитай технику»,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и беседа по вопросам: А. Твардовский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«Рассказ танкиста»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000372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Неход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«Летчики»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Л. Кассиль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«Твои защитники»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38576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000372"/>
            <a:ext cx="2249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Кушнер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«Танк»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357562"/>
            <a:ext cx="6072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«Никто не забыт, ничто не забыто!»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Слушание песни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«Моя армия»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Э.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И. Резника,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«День Победы»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муз. 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Тухманова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В. Харитонов,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«Юнги»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муз. Е. Шмаков,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«Три танкиста»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муз. Дм. и Дан.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Покрасс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Б.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Ласкин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32632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744</Words>
  <Application>Microsoft Office PowerPoint</Application>
  <PresentationFormat>Экран (4:3)</PresentationFormat>
  <Paragraphs>109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Анастасия</cp:lastModifiedBy>
  <cp:revision>88</cp:revision>
  <dcterms:created xsi:type="dcterms:W3CDTF">2014-12-07T11:09:17Z</dcterms:created>
  <dcterms:modified xsi:type="dcterms:W3CDTF">2020-07-18T17:38:09Z</dcterms:modified>
</cp:coreProperties>
</file>