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2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268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96423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865640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89263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781681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73792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156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416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F72754-6E29-482C-972C-AD95C872EA7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4860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24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149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777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276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924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177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049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985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87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53889" y="2152997"/>
            <a:ext cx="6649289" cy="2993938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Мастер-класс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ru-RU" sz="3600" dirty="0" smtClean="0"/>
              <a:t>Роль </a:t>
            </a:r>
            <a:r>
              <a:rPr lang="ru-RU" sz="3600" dirty="0"/>
              <a:t>современного учебника в повышения качества образования,   «УМК «Физика 7-9 классы » О.Ф. </a:t>
            </a:r>
            <a:r>
              <a:rPr lang="ru-RU" sz="3600" dirty="0" err="1"/>
              <a:t>Кабардина</a:t>
            </a:r>
            <a:r>
              <a:rPr lang="ru-RU" sz="3600" dirty="0"/>
              <a:t> и его преимущества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4864" y="5328206"/>
            <a:ext cx="8915399" cy="1126283"/>
          </a:xfrm>
        </p:spPr>
        <p:txBody>
          <a:bodyPr>
            <a:normAutofit/>
          </a:bodyPr>
          <a:lstStyle/>
          <a:p>
            <a:pPr lvl="0"/>
            <a:r>
              <a:rPr lang="ru-RU" i="1" dirty="0" smtClean="0"/>
              <a:t> </a:t>
            </a:r>
            <a:r>
              <a:rPr lang="ru-RU" i="1" dirty="0" err="1" smtClean="0"/>
              <a:t>Клемина</a:t>
            </a:r>
            <a:r>
              <a:rPr lang="ru-RU" i="1" dirty="0" smtClean="0"/>
              <a:t> </a:t>
            </a:r>
            <a:r>
              <a:rPr lang="ru-RU" i="1" dirty="0" err="1" smtClean="0"/>
              <a:t>Рамия</a:t>
            </a:r>
            <a:r>
              <a:rPr lang="ru-RU" i="1" dirty="0" smtClean="0"/>
              <a:t> </a:t>
            </a:r>
            <a:r>
              <a:rPr lang="ru-RU" i="1" dirty="0" err="1" smtClean="0"/>
              <a:t>Галиевна</a:t>
            </a:r>
            <a:r>
              <a:rPr lang="ru-RU" i="1" dirty="0" smtClean="0"/>
              <a:t>, </a:t>
            </a:r>
            <a:r>
              <a:rPr lang="ru-RU" i="1" dirty="0"/>
              <a:t>учитель физики высшей квалификационной категории МБОУ  «СОШ №39».</a:t>
            </a:r>
            <a:endParaRPr lang="ru-RU" dirty="0"/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4754" r="3324" b="11996"/>
          <a:stretch/>
        </p:blipFill>
        <p:spPr>
          <a:xfrm>
            <a:off x="9642764" y="798021"/>
            <a:ext cx="1936866" cy="22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9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06316" y="1684420"/>
            <a:ext cx="95129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Актуальная  задача 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Российского образования «Перенос основного внимания с процесса передачи знаний на процесс развития интеллектуальных, творческих способностей учащихся»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67118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0464" y="160421"/>
            <a:ext cx="10315074" cy="6255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и задания, которые представлены в УМК развивают знания, умения и навыки, которые сегодня востребованы в жизни. 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Например: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1.Самолет совершает посадку на палубу авианосца при сильном ветре. В каком направлении для облегчения условий посадки должен двигаться авианосец относительно направления ветра? Самолет при посадке движется по палубе авианосца от кормы к носу корабля.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2.Как измеряют скорость автомобиля работники ДПС?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3.Какие из источников электрического тока есть у вас дома? Определите их тип (по способу преобразования энергии).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5.У вас есть несколько батареек напряжением 1,2В, лампа карманного фонаря рассчитана на 6В. Что надо сделать, чтобы фонарь светил максимально ярко?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0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76336" y="1813000"/>
            <a:ext cx="832585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Девиз 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О.Ф. </a:t>
            </a:r>
            <a:r>
              <a:rPr lang="ru-RU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Кабардина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«…обучение должно быть успешным и победным»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29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4021" y="1684421"/>
            <a:ext cx="94648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«Если ученик в школе не научился сам ничего творить, то и в жизни он всегда будет только подражать»!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  </a:t>
            </a:r>
            <a:r>
              <a:rPr lang="ru-RU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Л.Н.Толстой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69665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064285"/>
            <a:ext cx="6096000" cy="21711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Лозунгом сегодняшнего образования является — </a:t>
            </a:r>
            <a:r>
              <a:rPr lang="ru-RU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научить учиться!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28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32313" y="519371"/>
            <a:ext cx="6096000" cy="57554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 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должен прежде всего учиться понимать,  прогнозировать, ставить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цели, планировать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организовывать, контролировать, а, значит, управлять, управляя – изучать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28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yslide.ru/documents_4/174615e551c9eaa558387837a22830db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590" y="132523"/>
            <a:ext cx="8967303" cy="672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5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1078" y="1828801"/>
            <a:ext cx="10058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Новая форма представления учебного материала</a:t>
            </a:r>
          </a:p>
          <a:p>
            <a:pPr>
              <a:buFontTx/>
              <a:buChar char="•"/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Большое количество цветных иллюстраций</a:t>
            </a:r>
          </a:p>
          <a:p>
            <a:pPr>
              <a:buFontTx/>
              <a:buChar char="•"/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Возможность контроля и самоконтроля (тесты, задачи)</a:t>
            </a:r>
          </a:p>
          <a:p>
            <a:pPr>
              <a:buFontTx/>
              <a:buChar char="•"/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положительного образа предмета</a:t>
            </a:r>
          </a:p>
          <a:p>
            <a:pPr>
              <a:buFontTx/>
              <a:buChar char="•"/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Индивидуальная образовательная траектория</a:t>
            </a:r>
          </a:p>
        </p:txBody>
      </p:sp>
    </p:spTree>
    <p:extLst>
      <p:ext uri="{BB962C8B-B14F-4D97-AF65-F5344CB8AC3E}">
        <p14:creationId xmlns:p14="http://schemas.microsoft.com/office/powerpoint/2010/main" val="81688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fo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2" name="Rectangle 6"/>
          <p:cNvSpPr>
            <a:spLocks noChangeArrowheads="1"/>
          </p:cNvSpPr>
          <p:nvPr/>
        </p:nvSpPr>
        <p:spPr bwMode="auto">
          <a:xfrm>
            <a:off x="1752600" y="1524000"/>
            <a:ext cx="891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endParaRPr lang="ru-RU" sz="34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1774826" y="476251"/>
            <a:ext cx="8893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4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0904" name="Rectangle 8"/>
          <p:cNvSpPr>
            <a:spLocks noChangeArrowheads="1"/>
          </p:cNvSpPr>
          <p:nvPr/>
        </p:nvSpPr>
        <p:spPr bwMode="auto">
          <a:xfrm>
            <a:off x="1524000" y="1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Первый разворот параграфа</a:t>
            </a:r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1524000" y="10668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endParaRPr lang="ru-RU" sz="32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6391" name="Picture 17" descr="0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762000"/>
            <a:ext cx="4267200" cy="5715000"/>
          </a:xfrm>
        </p:spPr>
      </p:pic>
      <p:pic>
        <p:nvPicPr>
          <p:cNvPr id="16392" name="Picture 18" descr="0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762000"/>
            <a:ext cx="4267200" cy="5715000"/>
          </a:xfrm>
        </p:spPr>
      </p:pic>
      <p:pic>
        <p:nvPicPr>
          <p:cNvPr id="9" name="Picture 17" descr="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14400"/>
            <a:ext cx="42672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7" descr="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52500"/>
            <a:ext cx="42672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475303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fo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1752600" y="1524000"/>
            <a:ext cx="891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endParaRPr lang="ru-RU" sz="34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1774826" y="476251"/>
            <a:ext cx="8893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4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1524000" y="1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Второй разворот параграфа</a:t>
            </a:r>
          </a:p>
        </p:txBody>
      </p:sp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1524000" y="10668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endParaRPr lang="ru-RU" sz="32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7415" name="Picture 12" descr="0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838200"/>
            <a:ext cx="4191000" cy="5410200"/>
          </a:xfrm>
          <a:noFill/>
        </p:spPr>
      </p:pic>
      <p:pic>
        <p:nvPicPr>
          <p:cNvPr id="17416" name="Picture 13" descr="0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838200"/>
            <a:ext cx="4419600" cy="5410200"/>
          </a:xfrm>
          <a:noFill/>
        </p:spPr>
      </p:pic>
      <p:pic>
        <p:nvPicPr>
          <p:cNvPr id="9" name="Picture 12" descr="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838200"/>
            <a:ext cx="4191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25491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/>
              <a:t>Экспериментальное задание 5.1 «Измерение скорости модели автомобиля» (7 класс</a:t>
            </a:r>
            <a:r>
              <a:rPr lang="ru-RU" altLang="ru-RU" sz="3200"/>
              <a:t>)</a:t>
            </a:r>
          </a:p>
        </p:txBody>
      </p:sp>
      <p:pic>
        <p:nvPicPr>
          <p:cNvPr id="11267" name="Picture 7" descr="1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1600201"/>
            <a:ext cx="3816350" cy="2862263"/>
          </a:xfrm>
        </p:spPr>
      </p:pic>
      <p:pic>
        <p:nvPicPr>
          <p:cNvPr id="11268" name="Picture 8" descr="Кабардин Книга для учителя с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4005263"/>
            <a:ext cx="4219575" cy="2647950"/>
          </a:xfrm>
        </p:spPr>
      </p:pic>
      <p:pic>
        <p:nvPicPr>
          <p:cNvPr id="11269" name="Picture 11" descr="Кабардин с"/>
          <p:cNvPicPr>
            <a:picLocks noGrp="1" noChangeAspect="1" noChangeArrowheads="1"/>
          </p:cNvPicPr>
          <p:nvPr>
            <p:ph sz="half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1538" y="2420938"/>
            <a:ext cx="4495800" cy="3357562"/>
          </a:xfrm>
        </p:spPr>
      </p:pic>
    </p:spTree>
    <p:extLst>
      <p:ext uri="{BB962C8B-B14F-4D97-AF65-F5344CB8AC3E}">
        <p14:creationId xmlns:p14="http://schemas.microsoft.com/office/powerpoint/2010/main" val="268877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old.prosv.ru/Attachment.aspx?Id=312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53" y="913122"/>
            <a:ext cx="8835348" cy="594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25053" y="328347"/>
            <a:ext cx="96252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Домашнее экспериментальное задание</a:t>
            </a:r>
          </a:p>
        </p:txBody>
      </p:sp>
    </p:spTree>
    <p:extLst>
      <p:ext uri="{BB962C8B-B14F-4D97-AF65-F5344CB8AC3E}">
        <p14:creationId xmlns:p14="http://schemas.microsoft.com/office/powerpoint/2010/main" val="403395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73</TotalTime>
  <Words>270</Words>
  <Application>Microsoft Office PowerPoint</Application>
  <PresentationFormat>Широкоэкранный</PresentationFormat>
  <Paragraphs>23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Century Gothic</vt:lpstr>
      <vt:lpstr>Times New Roman</vt:lpstr>
      <vt:lpstr>Wingdings 3</vt:lpstr>
      <vt:lpstr>Легкий дым</vt:lpstr>
      <vt:lpstr>Мастер-класс  Роль современного учебника в повышения качества образования,   «УМК «Физика 7-9 классы » О.Ф. Кабардина и его преимущества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Экспериментальное задание 5.1 «Измерение скорости модели автомобиля» (7 класс)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 Мастер-класс Роль современного учебника в повышения качества образования,   «УМК «Физика 7-9 классы » О.Ф. Кабардина и его преимущества</dc:title>
  <dc:creator>Рамия Клемина</dc:creator>
  <cp:lastModifiedBy>Рамия</cp:lastModifiedBy>
  <cp:revision>8</cp:revision>
  <dcterms:created xsi:type="dcterms:W3CDTF">2019-08-22T19:26:29Z</dcterms:created>
  <dcterms:modified xsi:type="dcterms:W3CDTF">2019-09-30T09:15:14Z</dcterms:modified>
</cp:coreProperties>
</file>