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74" r:id="rId5"/>
    <p:sldId id="269" r:id="rId6"/>
    <p:sldId id="268" r:id="rId7"/>
    <p:sldId id="271" r:id="rId8"/>
    <p:sldId id="270" r:id="rId9"/>
    <p:sldId id="272" r:id="rId10"/>
    <p:sldId id="275" r:id="rId11"/>
    <p:sldId id="259" r:id="rId12"/>
    <p:sldId id="260" r:id="rId13"/>
    <p:sldId id="276" r:id="rId14"/>
    <p:sldId id="279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E718-3CF6-496B-9FE7-EA28C1387F88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461-960E-4E8B-A69A-EC9E1643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E718-3CF6-496B-9FE7-EA28C1387F88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461-960E-4E8B-A69A-EC9E1643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E718-3CF6-496B-9FE7-EA28C1387F88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461-960E-4E8B-A69A-EC9E1643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9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E718-3CF6-496B-9FE7-EA28C1387F88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461-960E-4E8B-A69A-EC9E1643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E718-3CF6-496B-9FE7-EA28C1387F88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461-960E-4E8B-A69A-EC9E1643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E718-3CF6-496B-9FE7-EA28C1387F88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461-960E-4E8B-A69A-EC9E1643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E718-3CF6-496B-9FE7-EA28C1387F88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461-960E-4E8B-A69A-EC9E1643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E718-3CF6-496B-9FE7-EA28C1387F88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461-960E-4E8B-A69A-EC9E1643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9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E718-3CF6-496B-9FE7-EA28C1387F88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461-960E-4E8B-A69A-EC9E1643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E718-3CF6-496B-9FE7-EA28C1387F88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461-960E-4E8B-A69A-EC9E1643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E718-3CF6-496B-9FE7-EA28C1387F88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461-960E-4E8B-A69A-EC9E1643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4E718-3CF6-496B-9FE7-EA28C1387F88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A461-960E-4E8B-A69A-EC9E1643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3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mds.yandex.net/get-zen_doc/1533996/pub_5dc7cb06cd7152643c8d9c37_5dc7cb5323b893073e44a118/scale_1200" TargetMode="External"/><Relationship Id="rId13" Type="http://schemas.openxmlformats.org/officeDocument/2006/relationships/hyperlink" Target="https://www.chitalnya.ru/upload3/677/a01426f4322b7617f0b19e6132a285ff.jpeg" TargetMode="External"/><Relationship Id="rId3" Type="http://schemas.openxmlformats.org/officeDocument/2006/relationships/hyperlink" Target="https://ds05.infourok.ru/uploads/ex/061a/0009f1290ee93137/hello_html_m2e49068a.jpg" TargetMode="External"/><Relationship Id="rId7" Type="http://schemas.openxmlformats.org/officeDocument/2006/relationships/hyperlink" Target="https://www.hibiny.com/images/news/2020/208231/ccab9bd6d3ae2b22547f5b47c47f22eb.jpg" TargetMode="External"/><Relationship Id="rId12" Type="http://schemas.openxmlformats.org/officeDocument/2006/relationships/hyperlink" Target="https://st2.depositphotos.com/1005091/7311/v/950/depositphotos_73113555-stock-illustration-picnic-theme-image-2.jpg" TargetMode="External"/><Relationship Id="rId2" Type="http://schemas.openxmlformats.org/officeDocument/2006/relationships/hyperlink" Target="https://kg.ua/sites/default/files/news3/ea3f6af0bce488203091602f07eab688_xl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4.depositphotos.com/19351868/23583/v/1600/depositphotos_235833634-stock-illustration-illustration-four-seasons-weather-cute.jpg" TargetMode="External"/><Relationship Id="rId11" Type="http://schemas.openxmlformats.org/officeDocument/2006/relationships/hyperlink" Target="https://ds04.infourok.ru/uploads/ex/0307/0007a426-9f3321da/hello_html_m20e1172a.jpg" TargetMode="External"/><Relationship Id="rId5" Type="http://schemas.openxmlformats.org/officeDocument/2006/relationships/hyperlink" Target="https://i.pinimg.com/736x/4a/6d/47/4a6d4764927e1630285a94cddde78829.jpg" TargetMode="External"/><Relationship Id="rId10" Type="http://schemas.openxmlformats.org/officeDocument/2006/relationships/hyperlink" Target="https://fsd.multiurok.ru/html/2018/04/26/s_5ae1235d081f8/889846_1.jpeg" TargetMode="External"/><Relationship Id="rId4" Type="http://schemas.openxmlformats.org/officeDocument/2006/relationships/hyperlink" Target="https://im0-tub-ru.yandex.net/i?id=fd221d3b43ca93cd67606908e42a026a&amp;n=13&amp;exp=1" TargetMode="External"/><Relationship Id="rId9" Type="http://schemas.openxmlformats.org/officeDocument/2006/relationships/hyperlink" Target="https://webplus.info/images/wpi.photo/photo_165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92088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Какая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сегодня погода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157192"/>
            <a:ext cx="6112768" cy="153657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Жаглина Татьяна Владимировна,    учитель английского языка</a:t>
            </a:r>
            <a:b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СШ №31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Липецка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340768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урок английского языка,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класс,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УMK 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В. Вербицкая,  Б. Эббс и др. </a:t>
            </a:r>
          </a:p>
        </p:txBody>
      </p:sp>
    </p:spTree>
    <p:extLst>
      <p:ext uri="{BB962C8B-B14F-4D97-AF65-F5344CB8AC3E}">
        <p14:creationId xmlns:p14="http://schemas.microsoft.com/office/powerpoint/2010/main" val="24208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15621" cy="640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U09-ex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1800" y="3671888"/>
            <a:ext cx="487363" cy="487363"/>
          </a:xfrm>
          <a:prstGeom prst="rect">
            <a:avLst/>
          </a:prstGeom>
        </p:spPr>
      </p:pic>
      <p:pic>
        <p:nvPicPr>
          <p:cNvPr id="3" name="U09-ex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8" y="231775"/>
            <a:ext cx="911383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7" y="229014"/>
            <a:ext cx="55610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51" y="211988"/>
            <a:ext cx="605229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06" y="211697"/>
            <a:ext cx="54335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" y="3400964"/>
            <a:ext cx="539972" cy="7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99" y="3428206"/>
            <a:ext cx="552913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00" y="3460669"/>
            <a:ext cx="498936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326" y="255860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07396" y="228941"/>
            <a:ext cx="581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61148"/>
            <a:ext cx="492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778" y="3476286"/>
            <a:ext cx="495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95706" y="3445450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04789" y="344655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076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CFD"/>
              </a:clrFrom>
              <a:clrTo>
                <a:srgbClr val="F7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2652646" cy="244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0873"/>
            <a:ext cx="2178471" cy="275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2317587" cy="226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265784" cy="22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47015"/>
            <a:ext cx="2830580" cy="173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5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5688" y="2924944"/>
            <a:ext cx="6400800" cy="7200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Тетрадь – с. 33,35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G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5185" y="1196752"/>
            <a:ext cx="3781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Homework: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7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4960" y="4941168"/>
            <a:ext cx="6873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урока мне был…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4176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уроке я работал…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7631" y="1124744"/>
            <a:ext cx="5329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Своей работой на уроке я…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6611" y="2078887"/>
            <a:ext cx="5313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Урок для меня показался…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2648" y="3007513"/>
            <a:ext cx="2319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 урок я…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2648" y="4077072"/>
            <a:ext cx="3573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Мое настроение…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5949280"/>
            <a:ext cx="6476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Домашнее задание мне кажется…</a:t>
            </a:r>
          </a:p>
        </p:txBody>
      </p:sp>
    </p:spTree>
    <p:extLst>
      <p:ext uri="{BB962C8B-B14F-4D97-AF65-F5344CB8AC3E}">
        <p14:creationId xmlns:p14="http://schemas.microsoft.com/office/powerpoint/2010/main" val="8154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376175"/>
            <a:ext cx="49471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2996952"/>
            <a:ext cx="892899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Использованные источники: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Картинки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 учебника М. В. Вербицкая,  Б. Эббс и др. «Forward 3»стр. 54 №4, стр. 56 №11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2"/>
              </a:rPr>
              <a:t>://kg.ua/sites/default/files/news3/ea3f6af0bce488203091602f07eab688_xl.jpg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изображение дождя,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солнца, облаков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снега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ds05.infourok.ru/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uploads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ex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/061a/0009f1290ee93137/hello_html_m2e49068a.jpg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изображение ветра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im0-tub-ru.yandex.net/i?id=fd221d3b43ca93cd67606908e42a026a&amp;n=13&amp;exp=1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термометра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5"/>
              </a:rPr>
              <a:t>://i.pinimg.com/736x/4a/6d/47/4a6d4764927e1630285a94cddde78829.jpg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изображение погоды: холодно, ветрено, снежно, солнечно, облачно,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дождливо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6"/>
              </a:rPr>
              <a:t>://st4.depositphotos.com/19351868/23583/v/1600/depositphotos_235833634-stock-illustration-illustration-four-seasons-weather-cute.jpg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- изображения детей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7"/>
              </a:rPr>
              <a:t>://www.hibiny.com/images/news/2020/208231/ccab9bd6d3ae2b22547f5b47c47f22eb.jpg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изображение мальчика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8"/>
              </a:rPr>
              <a:t>://avatars.mds.yandex.net/get-zen_doc/1533996/pub_5dc7cb06cd7152643c8d9c37_5dc7cb5323b893073e44a118/scale_1200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мальчика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9"/>
              </a:rPr>
              <a:t>://webplus.info/images/wpi.photo/photo_1653.jpg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изображение детей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10"/>
              </a:rPr>
              <a:t>://fsd.multiurok.ru/html/2018/04/26/s_5ae1235d081f8/889846_1.jpeg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изображение девочки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11"/>
              </a:rPr>
              <a:t>://ds04.infourok.ru/uploads/ex/0307/0007a426-9f3321da/hello_html_m20e1172a.jpg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изображение детей у озера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12"/>
              </a:rPr>
              <a:t>://st2.depositphotos.com/1005091/7311/v/950/depositphotos_73113555-stock-illustration-picnic-theme-image-2.jpg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изображение детей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пикнике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13"/>
              </a:rPr>
              <a:t>https://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www.chitalnya.ru/upload3/677/a01426f4322b7617f0b19e6132a285ff.jpeg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изображение детей с воздушными змеями.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0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132368"/>
              </p:ext>
            </p:extLst>
          </p:nvPr>
        </p:nvGraphicFramePr>
        <p:xfrm>
          <a:off x="1524000" y="1397000"/>
          <a:ext cx="6096000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gymnast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go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king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giant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girl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ring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sledge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green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morning 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bridge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again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raining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giraffe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garden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snowing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original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grapes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playing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14582" y="260648"/>
            <a:ext cx="10695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Gg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340768"/>
            <a:ext cx="1192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[ʤ] 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2227" y="1319890"/>
            <a:ext cx="1015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[ŋ]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319891"/>
            <a:ext cx="982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[g] </a:t>
            </a:r>
          </a:p>
        </p:txBody>
      </p:sp>
    </p:spTree>
    <p:extLst>
      <p:ext uri="{BB962C8B-B14F-4D97-AF65-F5344CB8AC3E}">
        <p14:creationId xmlns:p14="http://schemas.microsoft.com/office/powerpoint/2010/main" val="11191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74955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750" y="3698576"/>
            <a:ext cx="282892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97497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2656"/>
            <a:ext cx="1304917" cy="271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2" y="341978"/>
            <a:ext cx="24447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88528" y="2204864"/>
            <a:ext cx="65678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WEATHER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kg.ua/sites/default/files/news3/ea3f6af0bce488203091602f07eab688_xl.jpg"/>
          <p:cNvPicPr/>
          <p:nvPr/>
        </p:nvPicPr>
        <p:blipFill rotWithShape="1">
          <a:blip r:embed="rId7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9" b="50058"/>
          <a:stretch/>
        </p:blipFill>
        <p:spPr bwMode="auto">
          <a:xfrm>
            <a:off x="3310675" y="3789698"/>
            <a:ext cx="2723530" cy="24813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734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6" r="4372" b="14111"/>
          <a:stretch/>
        </p:blipFill>
        <p:spPr bwMode="auto">
          <a:xfrm>
            <a:off x="1954677" y="116632"/>
            <a:ext cx="5904656" cy="53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5525067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cold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4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91" b="14475"/>
          <a:stretch/>
        </p:blipFill>
        <p:spPr bwMode="auto">
          <a:xfrm>
            <a:off x="2123728" y="48040"/>
            <a:ext cx="5360406" cy="566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5524" y="5589240"/>
            <a:ext cx="23968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windy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2" b="14522"/>
          <a:stretch/>
        </p:blipFill>
        <p:spPr bwMode="auto">
          <a:xfrm>
            <a:off x="1403648" y="332656"/>
            <a:ext cx="6408712" cy="544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5823" y="5746006"/>
            <a:ext cx="25843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cloudy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9" t="2055" b="14726"/>
          <a:stretch/>
        </p:blipFill>
        <p:spPr bwMode="auto">
          <a:xfrm>
            <a:off x="1331640" y="0"/>
            <a:ext cx="6912768" cy="582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5755665"/>
            <a:ext cx="24416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snowy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438"/>
          <a:stretch/>
        </p:blipFill>
        <p:spPr bwMode="auto">
          <a:xfrm>
            <a:off x="1547664" y="188640"/>
            <a:ext cx="6120680" cy="552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5589240"/>
            <a:ext cx="21130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rainy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142"/>
          <a:stretch/>
        </p:blipFill>
        <p:spPr bwMode="auto">
          <a:xfrm>
            <a:off x="1763688" y="188640"/>
            <a:ext cx="6120680" cy="564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48866" y="5589240"/>
            <a:ext cx="23503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sunny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111</Words>
  <Application>Microsoft Office PowerPoint</Application>
  <PresentationFormat>Экран (4:3)</PresentationFormat>
  <Paragraphs>49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Какая сегодня погода?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источники: 1. Картинки из учебника М. В. Вербицкая,  Б. Эббс и др. «Forward 3»стр. 54 №4, стр. 56 №11 2.https://kg.ua/sites/default/files/news3/ea3f6af0bce488203091602f07eab688_xl.jpg - изображение дождя, солнца, облаков, снега 3.https://ds05.infourok.ru/uploads/ex/061a/0009f1290ee93137/hello_html_m2e49068a.jpg - изображение ветра 4. https://im0-tub-ru.yandex.net/i?id=fd221d3b43ca93cd67606908e42a026a&amp;n=13&amp;exp=1 -  изображение термометра     5. https://i.pinimg.com/736x/4a/6d/47/4a6d4764927e1630285a94cddde78829.jpg - изображение погоды: холодно, ветрено, снежно, солнечно, облачно, дождливо 6. https://st4.depositphotos.com/19351868/23583/v/1600/depositphotos_235833634-stock-illustration-illustration-four-seasons-weather-cute.jpg  - изображения детей 7.https://www.hibiny.com/images/news/2020/208231/ccab9bd6d3ae2b22547f5b47c47f22eb.jpg - изображение мальчика 8. https://avatars.mds.yandex.net/get-zen_doc/1533996/pub_5dc7cb06cd7152643c8d9c37_5dc7cb5323b893073e44a118/scale_1200 - изображение мальчика 9. https://webplus.info/images/wpi.photo/photo_1653.jpg - изображение детей 10. https://fsd.multiurok.ru/html/2018/04/26/s_5ae1235d081f8/889846_1.jpeg - изображение девочки 11. https://ds04.infourok.ru/uploads/ex/0307/0007a426-9f3321da/hello_html_m20e1172a.jpg - изображение детей у озера 12.https://st2.depositphotos.com/1005091/7311/v/950/depositphotos_73113555-stock-illustration-picnic-theme-image-2.jpg - изображение детей на пикнике 13. https://www.chitalnya.ru/upload3/677/a01426f4322b7617f0b19e6132a285ff.jpeg - изображение детей с воздушными змеями.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49</cp:revision>
  <dcterms:created xsi:type="dcterms:W3CDTF">2019-10-24T18:07:10Z</dcterms:created>
  <dcterms:modified xsi:type="dcterms:W3CDTF">2020-06-06T19:11:19Z</dcterms:modified>
</cp:coreProperties>
</file>