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8" r:id="rId2"/>
    <p:sldId id="311" r:id="rId3"/>
    <p:sldId id="277" r:id="rId4"/>
    <p:sldId id="294" r:id="rId5"/>
    <p:sldId id="278" r:id="rId6"/>
    <p:sldId id="308" r:id="rId7"/>
    <p:sldId id="313" r:id="rId8"/>
    <p:sldId id="270" r:id="rId9"/>
    <p:sldId id="279" r:id="rId10"/>
    <p:sldId id="314" r:id="rId11"/>
    <p:sldId id="261" r:id="rId12"/>
    <p:sldId id="315" r:id="rId13"/>
    <p:sldId id="316" r:id="rId14"/>
    <p:sldId id="318" r:id="rId15"/>
    <p:sldId id="321" r:id="rId16"/>
    <p:sldId id="285" r:id="rId17"/>
    <p:sldId id="319" r:id="rId18"/>
    <p:sldId id="320" r:id="rId19"/>
    <p:sldId id="292" r:id="rId20"/>
    <p:sldId id="298" r:id="rId21"/>
    <p:sldId id="309" r:id="rId22"/>
    <p:sldId id="310" r:id="rId23"/>
    <p:sldId id="312" r:id="rId24"/>
    <p:sldId id="274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7FE82F9-61D7-4979-A5CA-25ECB89D6032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D3CCD3E-790A-437E-81A5-C6ED09B4D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5D5582-E08D-4C1D-847B-E8302A5D94ED}" type="slidenum">
              <a:rPr lang="ru-RU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:\клипарты\школа\27c29d078660.png"/>
          <p:cNvPicPr>
            <a:picLocks noChangeAspect="1" noChangeArrowheads="1"/>
          </p:cNvPicPr>
          <p:nvPr userDrawn="1"/>
        </p:nvPicPr>
        <p:blipFill>
          <a:blip r:embed="rId2" cstate="print"/>
          <a:srcRect b="24081"/>
          <a:stretch>
            <a:fillRect/>
          </a:stretch>
        </p:blipFill>
        <p:spPr bwMode="auto">
          <a:xfrm>
            <a:off x="285750" y="0"/>
            <a:ext cx="8429625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клипарты\школа\b756a7739ab6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4214813"/>
            <a:ext cx="17145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клипарты\школа\Безимени-3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5214938"/>
            <a:ext cx="157162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Helen\Desktop\схемы\шаблоны мои\русский язык\2012-02-07_165936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13" y="5429250"/>
            <a:ext cx="287655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4AAE0-B693-4A1E-BBF5-2B714191751F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2EE23-9C62-4E8A-9D68-82A6EE597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E19C8-0073-4F63-A26D-CC99E29468C1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E19AD-0462-4B57-B25F-0C568C9A6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A438F-762F-4178-AE92-3EFC9B48C328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DCCBB-EF02-421D-9D1C-59F388440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C714A-7659-4D34-9572-5800D614DA09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26DFB-73A0-4706-B67E-0D064C594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F7A44-A9B9-4043-8DDF-6E4FBC12ABB2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6D578-CE8E-4BDF-AA6F-76B029AAC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7DA5C-6191-4DC9-AC04-A7BDAEBCDD7B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DB360-2A65-429B-821F-3AFE1AF49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BF1C1-AC13-4DBF-8A0A-AB94921DEFAA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C8E9D-A449-4E6B-BE9F-2AA93CB36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D12CE-430B-46D4-B90F-781E8E6F3D6E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A0518-8BB7-41F6-B06B-A8698DF53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1A093-9F10-4DA6-8507-B8C821FB1962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82A3F-DB73-4004-A1BF-3BD346185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36E6B-83DA-4E35-A51D-5FCA0D15BEC4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99D54-F564-4EF6-9D1C-D80D41442F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1483D-06CB-469D-A7A7-89C10B37666C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054C7-781C-472C-9896-672B9DC7D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392BBE-55B1-49E7-8ED1-2AA57E554D8F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1B9B2F-A490-493B-AD0F-F1316F3CCC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714356"/>
            <a:ext cx="7025513" cy="230832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Раздельное </a:t>
            </a:r>
          </a:p>
          <a:p>
            <a:pPr algn="ctr">
              <a:defRPr/>
            </a:pPr>
            <a:r>
              <a:rPr lang="ru-RU" sz="4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написание предлогов </a:t>
            </a:r>
          </a:p>
          <a:p>
            <a:pPr algn="ctr">
              <a:defRPr/>
            </a:pPr>
            <a:r>
              <a:rPr lang="ru-RU" sz="4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 словами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29190" y="3571876"/>
            <a:ext cx="153118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143.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63" y="357188"/>
            <a:ext cx="5084762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/>
              <a:t>Запиши словосочетания без скобок</a:t>
            </a:r>
            <a:r>
              <a:rPr lang="ru-RU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313" y="1357313"/>
            <a:ext cx="8534400" cy="41544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6600" b="1" dirty="0"/>
              <a:t>Пошёл  по  </a:t>
            </a:r>
            <a:r>
              <a:rPr lang="ru-RU" sz="6600" b="1" dirty="0"/>
              <a:t>дороге,</a:t>
            </a:r>
          </a:p>
          <a:p>
            <a:pPr>
              <a:defRPr/>
            </a:pPr>
            <a:r>
              <a:rPr lang="ru-RU" sz="6600" b="1" dirty="0"/>
              <a:t>вложить  в конверт</a:t>
            </a:r>
            <a:r>
              <a:rPr lang="ru-RU" sz="6600" b="1" dirty="0"/>
              <a:t>,</a:t>
            </a:r>
          </a:p>
          <a:p>
            <a:pPr>
              <a:defRPr/>
            </a:pPr>
            <a:r>
              <a:rPr lang="ru-RU" sz="6600" b="1" dirty="0"/>
              <a:t>сбежать  с  горы</a:t>
            </a:r>
            <a:r>
              <a:rPr lang="ru-RU" sz="6600" b="1" dirty="0"/>
              <a:t>,</a:t>
            </a:r>
          </a:p>
          <a:p>
            <a:pPr>
              <a:defRPr/>
            </a:pPr>
            <a:r>
              <a:rPr lang="ru-RU" sz="6600" b="1" dirty="0"/>
              <a:t>зашёл  за товарищем</a:t>
            </a:r>
            <a:r>
              <a:rPr lang="ru-RU" sz="6600" b="1" dirty="0"/>
              <a:t>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5786454"/>
            <a:ext cx="272382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189-191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43636" y="5786454"/>
            <a:ext cx="260917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111-112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r="6096"/>
          <a:stretch>
            <a:fillRect/>
          </a:stretch>
        </p:blipFill>
        <p:spPr bwMode="auto">
          <a:xfrm>
            <a:off x="611188" y="1484313"/>
            <a:ext cx="8353425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982663"/>
            <a:ext cx="7092950" cy="571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779838" y="188913"/>
            <a:ext cx="1793875" cy="7699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FF0000"/>
                </a:solidFill>
              </a:rPr>
              <a:t>УСТНО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84263"/>
            <a:ext cx="914400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00338" y="476250"/>
            <a:ext cx="3379787" cy="7699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FF0000"/>
                </a:solidFill>
              </a:rPr>
              <a:t>ПИСЬМЕННО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975" y="5805488"/>
            <a:ext cx="5861050" cy="7699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FF0000"/>
                </a:solidFill>
              </a:rPr>
              <a:t>Любых 4 предложения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0" y="0"/>
          <a:ext cx="9144000" cy="6872288"/>
        </p:xfrm>
        <a:graphic>
          <a:graphicData uri="http://schemas.openxmlformats.org/presentationml/2006/ole">
            <p:oleObj spid="_x0000_s1026" name="Слайд" r:id="rId3" imgW="4570586" imgH="3427608" progId="PowerPoint.Slide.12">
              <p:embed/>
            </p:oleObj>
          </a:graphicData>
        </a:graphic>
      </p:graphicFrame>
    </p:spTree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28913"/>
            <a:ext cx="92868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b="18909"/>
          <a:stretch>
            <a:fillRect/>
          </a:stretch>
        </p:blipFill>
        <p:spPr bwMode="auto">
          <a:xfrm>
            <a:off x="323850" y="1341438"/>
            <a:ext cx="8361363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00338" y="476250"/>
            <a:ext cx="3379787" cy="7699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FF0000"/>
                </a:solidFill>
              </a:rPr>
              <a:t>ПИСЬМЕННО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8538" y="4652963"/>
            <a:ext cx="4964112" cy="7699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FF0000"/>
                </a:solidFill>
              </a:rPr>
              <a:t>Любых 4 сочетания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63" y="428625"/>
            <a:ext cx="6315075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/>
              <a:t>Устно проговори  </a:t>
            </a:r>
            <a:r>
              <a:rPr lang="ru-RU" sz="2400" b="1" dirty="0"/>
              <a:t>словосочетания по образцу.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4438" y="2286000"/>
            <a:ext cx="6919912" cy="42465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/>
              <a:t>Подземный переход –</a:t>
            </a:r>
          </a:p>
          <a:p>
            <a:pPr>
              <a:defRPr/>
            </a:pPr>
            <a:r>
              <a:rPr lang="ru-RU" sz="5400" b="1" dirty="0"/>
              <a:t>Нагрудный знак –</a:t>
            </a:r>
          </a:p>
          <a:p>
            <a:pPr>
              <a:defRPr/>
            </a:pPr>
            <a:r>
              <a:rPr lang="ru-RU" sz="5400" b="1" dirty="0"/>
              <a:t>Загородная поездка –</a:t>
            </a:r>
          </a:p>
          <a:p>
            <a:pPr>
              <a:defRPr/>
            </a:pPr>
            <a:r>
              <a:rPr lang="ru-RU" sz="5400" b="1" dirty="0"/>
              <a:t>Заречное село –</a:t>
            </a:r>
          </a:p>
          <a:p>
            <a:pPr>
              <a:defRPr/>
            </a:pPr>
            <a:r>
              <a:rPr lang="ru-RU" sz="5400" b="1" dirty="0"/>
              <a:t>Настенная живопись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1285875"/>
            <a:ext cx="8688387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/>
              <a:t>Подводные камни – </a:t>
            </a:r>
            <a:r>
              <a:rPr lang="ru-RU" sz="4000" b="1" dirty="0" err="1"/>
              <a:t>камни</a:t>
            </a:r>
            <a:r>
              <a:rPr lang="ru-RU" sz="4000" b="1" dirty="0"/>
              <a:t> под водой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913" y="274638"/>
            <a:ext cx="7354887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28  </a:t>
            </a:r>
            <a:r>
              <a:rPr lang="ru-RU" sz="4000" u="sng" dirty="0" smtClean="0">
                <a:solidFill>
                  <a:srgbClr val="FF0000"/>
                </a:solidFill>
                <a:latin typeface="Arial Black" pitchFamily="34" charset="0"/>
              </a:rPr>
              <a:t>а</a:t>
            </a: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преля.</a:t>
            </a:r>
            <a:b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Кла</a:t>
            </a:r>
            <a:r>
              <a:rPr lang="ru-RU" sz="4000" u="sng" dirty="0" smtClean="0">
                <a:solidFill>
                  <a:srgbClr val="FF0000"/>
                </a:solidFill>
                <a:latin typeface="Arial Black" pitchFamily="34" charset="0"/>
              </a:rPr>
              <a:t>сс</a:t>
            </a: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ная  р</a:t>
            </a:r>
            <a:r>
              <a:rPr lang="ru-RU" sz="4000" u="sng" dirty="0" smtClean="0">
                <a:solidFill>
                  <a:srgbClr val="FF0000"/>
                </a:solidFill>
                <a:latin typeface="Arial Black" pitchFamily="34" charset="0"/>
              </a:rPr>
              <a:t>а</a:t>
            </a: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бота.</a:t>
            </a:r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r="53985"/>
          <a:stretch/>
        </p:blipFill>
        <p:spPr bwMode="auto">
          <a:xfrm>
            <a:off x="5220072" y="2156113"/>
            <a:ext cx="2191456" cy="2540001"/>
          </a:xfrm>
          <a:prstGeom prst="round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50000"/>
          <a:stretch/>
        </p:blipFill>
        <p:spPr bwMode="auto">
          <a:xfrm>
            <a:off x="2190750" y="2156114"/>
            <a:ext cx="2381250" cy="2540001"/>
          </a:xfrm>
          <a:prstGeom prst="round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627313" y="5084763"/>
            <a:ext cx="4784725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Сижу  правильно,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пишу  красиво!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0113" y="1052513"/>
            <a:ext cx="6543675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/>
              <a:t>Вставь противоположные по смыслу предлоги.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850" y="1773238"/>
            <a:ext cx="8643938" cy="20621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200" b="1" dirty="0"/>
              <a:t>проехать над мостом – проехать  ____  мостом </a:t>
            </a:r>
          </a:p>
          <a:p>
            <a:pPr>
              <a:defRPr/>
            </a:pPr>
            <a:r>
              <a:rPr lang="ru-RU" sz="3200" b="1" dirty="0"/>
              <a:t>войти в дом – выйти ____ дома </a:t>
            </a:r>
          </a:p>
          <a:p>
            <a:pPr>
              <a:defRPr/>
            </a:pPr>
            <a:r>
              <a:rPr lang="ru-RU" sz="3200" b="1" dirty="0"/>
              <a:t>доехать до города – отъехать ___ города</a:t>
            </a:r>
          </a:p>
          <a:p>
            <a:pPr>
              <a:defRPr/>
            </a:pPr>
            <a:r>
              <a:rPr lang="ru-RU" sz="3200" b="1" dirty="0"/>
              <a:t>прийти в школу – уйти ___ школы</a:t>
            </a:r>
          </a:p>
        </p:txBody>
      </p:sp>
      <p:pic>
        <p:nvPicPr>
          <p:cNvPr id="18436" name="Picture 3" descr="D:\клипарты\Дети\c675d3477f6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3832225"/>
            <a:ext cx="2149475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779838" y="188913"/>
            <a:ext cx="1793875" cy="7699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FF0000"/>
                </a:solidFill>
              </a:rPr>
              <a:t>УСТНО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25" y="1989138"/>
            <a:ext cx="8353425" cy="19383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/>
              <a:t>Что нового узнали на уроке?</a:t>
            </a:r>
          </a:p>
          <a:p>
            <a:pPr>
              <a:defRPr/>
            </a:pPr>
            <a:r>
              <a:rPr lang="ru-RU" sz="2400" b="1" dirty="0"/>
              <a:t>Для чего служат предлоги?</a:t>
            </a:r>
          </a:p>
          <a:p>
            <a:pPr>
              <a:defRPr/>
            </a:pPr>
            <a:r>
              <a:rPr lang="ru-RU" sz="2400" b="1" dirty="0"/>
              <a:t>Перед какими словами пишутся предлоги?</a:t>
            </a:r>
          </a:p>
          <a:p>
            <a:pPr>
              <a:defRPr/>
            </a:pPr>
            <a:r>
              <a:rPr lang="ru-RU" sz="2400" b="1" dirty="0"/>
              <a:t>Перед какими словами никогда не пишутся предлоги?</a:t>
            </a:r>
          </a:p>
          <a:p>
            <a:pPr>
              <a:defRPr/>
            </a:pPr>
            <a:r>
              <a:rPr lang="ru-RU" sz="2400" b="1" dirty="0"/>
              <a:t>Оцените </a:t>
            </a:r>
            <a:r>
              <a:rPr lang="ru-RU" sz="2400" b="1" dirty="0"/>
              <a:t>свою работу на уроке.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476250"/>
            <a:ext cx="593883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042988" y="2492375"/>
            <a:ext cx="7200900" cy="23764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С. </a:t>
            </a:r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110 </a:t>
            </a:r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правило знать,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Упр. </a:t>
            </a:r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190, </a:t>
            </a:r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5 сл.сл.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92275" y="5157788"/>
            <a:ext cx="6335713" cy="10080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latin typeface="Arial Black" pitchFamily="34" charset="0"/>
              </a:rPr>
              <a:t>Благодарю  за  работу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latin typeface="Arial Black" pitchFamily="34" charset="0"/>
              </a:rPr>
              <a:t> на  уроке!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49275"/>
            <a:ext cx="13811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549275"/>
            <a:ext cx="13811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549275"/>
            <a:ext cx="13811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549275"/>
            <a:ext cx="13811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549275"/>
            <a:ext cx="13811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549275"/>
            <a:ext cx="13811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1196975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1196975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1196975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96975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1196975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8" y="285750"/>
            <a:ext cx="8358187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/>
              <a:t>Восстанови и запиши предложения. Подчеркни предлоги.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188" y="1571625"/>
            <a:ext cx="8440737" cy="17541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/>
              <a:t>В, занятиям, к , школе, </a:t>
            </a:r>
          </a:p>
          <a:p>
            <a:pPr>
              <a:defRPr/>
            </a:pPr>
            <a:r>
              <a:rPr lang="ru-RU" sz="5400" b="1" dirty="0"/>
              <a:t>готовиться, вечера, надо, с</a:t>
            </a:r>
            <a:r>
              <a:rPr lang="ru-RU" sz="4800" b="1" dirty="0"/>
              <a:t>.</a:t>
            </a:r>
          </a:p>
        </p:txBody>
      </p:sp>
      <p:pic>
        <p:nvPicPr>
          <p:cNvPr id="7172" name="Picture 4" descr="D:\клипарты\Дети\d99933ef71d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25" y="3714750"/>
            <a:ext cx="3929063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8" y="285750"/>
            <a:ext cx="8358187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/>
              <a:t>Восстанови и запиши предложения. Подчеркни предлоги.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188" y="1571625"/>
            <a:ext cx="7907337" cy="17541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/>
              <a:t>К</a:t>
            </a:r>
            <a:r>
              <a:rPr lang="ru-RU" sz="5400" b="1" dirty="0"/>
              <a:t> занятиям в школе </a:t>
            </a:r>
            <a:endParaRPr lang="ru-RU" sz="5400" b="1" dirty="0"/>
          </a:p>
          <a:p>
            <a:pPr>
              <a:defRPr/>
            </a:pPr>
            <a:r>
              <a:rPr lang="ru-RU" sz="5400" b="1" dirty="0"/>
              <a:t>н</a:t>
            </a:r>
            <a:r>
              <a:rPr lang="ru-RU" sz="5400" b="1" dirty="0"/>
              <a:t>адо готовиться с вечера</a:t>
            </a:r>
            <a:r>
              <a:rPr lang="ru-RU" sz="4800" b="1" dirty="0"/>
              <a:t>.</a:t>
            </a:r>
            <a:endParaRPr lang="ru-RU" sz="4800" b="1" dirty="0"/>
          </a:p>
        </p:txBody>
      </p:sp>
      <p:pic>
        <p:nvPicPr>
          <p:cNvPr id="8196" name="Picture 4" descr="D:\клипарты\Дети\d99933ef71d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25" y="3714750"/>
            <a:ext cx="3929063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63" y="357188"/>
            <a:ext cx="5084762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/>
              <a:t>Запиши словосочетания без скобок</a:t>
            </a:r>
            <a:r>
              <a:rPr lang="ru-RU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313" y="1357313"/>
            <a:ext cx="8940800" cy="41544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6600" b="1" dirty="0"/>
              <a:t>(По)шёл  (по) дороге,</a:t>
            </a:r>
          </a:p>
          <a:p>
            <a:pPr>
              <a:defRPr/>
            </a:pPr>
            <a:r>
              <a:rPr lang="ru-RU" sz="6600" b="1" dirty="0"/>
              <a:t>(в)</a:t>
            </a:r>
            <a:r>
              <a:rPr lang="ru-RU" sz="6600" b="1" dirty="0" err="1"/>
              <a:t>ложить</a:t>
            </a:r>
            <a:r>
              <a:rPr lang="ru-RU" sz="6600" b="1" dirty="0"/>
              <a:t>  (</a:t>
            </a:r>
            <a:r>
              <a:rPr lang="ru-RU" sz="6600" b="1" dirty="0" err="1"/>
              <a:t>в</a:t>
            </a:r>
            <a:r>
              <a:rPr lang="ru-RU" sz="6600" b="1" dirty="0"/>
              <a:t>)конверт,</a:t>
            </a:r>
          </a:p>
          <a:p>
            <a:pPr>
              <a:defRPr/>
            </a:pPr>
            <a:r>
              <a:rPr lang="ru-RU" sz="6600" b="1" dirty="0"/>
              <a:t>(с)бежать (с) горы,</a:t>
            </a:r>
          </a:p>
          <a:p>
            <a:pPr>
              <a:defRPr/>
            </a:pPr>
            <a:r>
              <a:rPr lang="ru-RU" sz="6600" b="1" dirty="0"/>
              <a:t>(за)шёл (за)товарищем.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231</Words>
  <Application>Microsoft Office PowerPoint</Application>
  <PresentationFormat>Экран (4:3)</PresentationFormat>
  <Paragraphs>53</Paragraphs>
  <Slides>24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Arial Black</vt:lpstr>
      <vt:lpstr>Тема Office</vt:lpstr>
      <vt:lpstr>Слайд Microsoft Office PowerPoint</vt:lpstr>
      <vt:lpstr>Слайд 1</vt:lpstr>
      <vt:lpstr>28  апреля. Классная  работа.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Галина Лашина</cp:lastModifiedBy>
  <cp:revision>50</cp:revision>
  <dcterms:created xsi:type="dcterms:W3CDTF">2012-02-16T10:35:28Z</dcterms:created>
  <dcterms:modified xsi:type="dcterms:W3CDTF">2020-05-29T15:05:26Z</dcterms:modified>
</cp:coreProperties>
</file>