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307" r:id="rId3"/>
    <p:sldId id="308" r:id="rId4"/>
    <p:sldId id="309" r:id="rId5"/>
    <p:sldId id="321" r:id="rId6"/>
    <p:sldId id="320" r:id="rId7"/>
    <p:sldId id="322" r:id="rId8"/>
    <p:sldId id="312" r:id="rId9"/>
    <p:sldId id="314" r:id="rId10"/>
    <p:sldId id="315" r:id="rId11"/>
    <p:sldId id="316" r:id="rId12"/>
    <p:sldId id="317" r:id="rId13"/>
    <p:sldId id="261" r:id="rId14"/>
    <p:sldId id="313" r:id="rId15"/>
    <p:sldId id="318" r:id="rId16"/>
    <p:sldId id="303" r:id="rId17"/>
    <p:sldId id="319" r:id="rId18"/>
    <p:sldId id="305" r:id="rId19"/>
    <p:sldId id="306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07A1F7-3E5A-4EB5-8D73-188FD7E1FB4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C2BFA-BC32-4022-B1A5-5694ABFD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DD7E8-3E90-460C-ACB4-3E13543D210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print"/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CA8E-72D0-4338-8317-3A779CCB4F5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AEE9-69C1-4B64-AB95-0CB2F076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8AB3-979A-4E7C-9CA0-88F96A83E08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70FF-0CD1-428F-818C-3AB8694D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DC9F-AFA6-46AD-9C87-70DD254AEE0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EE53A-C25E-4B24-A48F-7D1E0DE2B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74FD-72D4-431C-99EF-18B30F15BC9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01D6-4824-4800-ACF2-6E8F8D96E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50D9-7C10-4E4D-AAEC-4FFA4F0657C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C2B5-91B4-4A0F-910A-5B61DE8C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29E2-2F62-46EE-8C93-70339465D03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42B2-E7A8-4C68-BFEE-549C46DC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1F5E-6BC9-4B1B-810E-4EE77303F17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87E4-DA83-4AD2-BAEA-BAC8CC117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D5BD-0498-4B9A-9F96-3A8F7202ED0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1867-6ADD-4726-BFC5-64F6A1F6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E57B-8B59-46C8-80D3-33579085535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6D33-54AF-4E7C-9C27-481B240D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6DC4-3FCB-4390-B7FC-713EF6B6484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A15F-E0A3-4AEF-A9E0-3238F6C8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AEA4-B36D-450C-975E-B344992788D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8D9-AF98-4532-A240-F82DAFCAF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E3D14-4CEA-4706-9ED0-6DDEABA6A21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F90291-E463-46E8-9DF6-AC9551E07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589610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Восстановление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1531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144.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692150"/>
            <a:ext cx="6913562" cy="2247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Самолётик лёгкий, быстрый</a:t>
            </a:r>
          </a:p>
          <a:p>
            <a:pPr algn="ctr">
              <a:defRPr/>
            </a:pPr>
            <a:r>
              <a:rPr lang="ru-RU" sz="3600" b="1" dirty="0"/>
              <a:t>Над цветком летит душистым.</a:t>
            </a:r>
          </a:p>
          <a:p>
            <a:pPr algn="ctr">
              <a:defRPr/>
            </a:pPr>
            <a:r>
              <a:rPr lang="ru-RU" sz="3600" b="1" dirty="0"/>
              <a:t>Крылья, хвостик и глаза</a:t>
            </a:r>
            <a:r>
              <a:rPr lang="ru-RU" sz="3200" b="1" dirty="0"/>
              <a:t> –</a:t>
            </a:r>
          </a:p>
          <a:p>
            <a:pPr algn="ctr">
              <a:defRPr/>
            </a:pPr>
            <a:r>
              <a:rPr lang="ru-RU" sz="3200" b="1" dirty="0"/>
              <a:t>Это чудо…</a:t>
            </a:r>
            <a:endParaRPr lang="ru-RU" sz="3600" b="1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трекозы. Образ жизни насекомых. Равнокрылые и разнокрылы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6327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4869160"/>
            <a:ext cx="5617319" cy="10156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Борис Житков - Храбрый утенок. Чита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32592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86454"/>
            <a:ext cx="1338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5786454"/>
            <a:ext cx="13006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112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7150"/>
            <a:ext cx="72009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3074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2924175"/>
            <a:ext cx="8721725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  К морю, во мгле, на поле, за лесом, в библиотеке.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388" y="404813"/>
            <a:ext cx="8721725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/>
              <a:t>  Назовите предлоги.</a:t>
            </a:r>
            <a:endParaRPr lang="ru-RU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0" y="0"/>
          <a:ext cx="9144000" cy="6867525"/>
        </p:xfrm>
        <a:graphic>
          <a:graphicData uri="http://schemas.openxmlformats.org/presentationml/2006/ole">
            <p:oleObj spid="_x0000_s4098" name="Слайд" r:id="rId3" imgW="4561203" imgH="3421490" progId="PowerPoint.Slide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825" y="2205038"/>
            <a:ext cx="6624638" cy="184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  Чему учились на уроке?</a:t>
            </a:r>
          </a:p>
          <a:p>
            <a:pPr>
              <a:defRPr/>
            </a:pPr>
            <a:r>
              <a:rPr lang="ru-RU" sz="2400" b="1" dirty="0"/>
              <a:t>Какой рассказ Бориса Житкова вы вспомнили?</a:t>
            </a:r>
          </a:p>
          <a:p>
            <a:pPr>
              <a:defRPr/>
            </a:pPr>
            <a:r>
              <a:rPr lang="ru-RU" sz="2400" b="1" dirty="0"/>
              <a:t>Какие рассказы этого писателя вы читали?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2400" b="1" dirty="0"/>
              <a:t>Оцените свою работу.</a:t>
            </a:r>
            <a:endParaRPr lang="ru-RU" sz="2000" b="1" dirty="0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938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42988" y="2492375"/>
            <a:ext cx="7200900" cy="2376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Упр. 188, 5 сл.сл.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2275" y="5157788"/>
            <a:ext cx="6335713" cy="10080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Благодарю  за  работу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на  уроке!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29  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преля.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313" y="5084763"/>
            <a:ext cx="478472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1026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1485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549275"/>
            <a:ext cx="1485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14859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b="13104"/>
          <a:stretch>
            <a:fillRect/>
          </a:stretch>
        </p:blipFill>
        <p:spPr bwMode="auto">
          <a:xfrm>
            <a:off x="7448550" y="549275"/>
            <a:ext cx="1695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b="13104"/>
          <a:stretch>
            <a:fillRect/>
          </a:stretch>
        </p:blipFill>
        <p:spPr bwMode="auto">
          <a:xfrm>
            <a:off x="4500563" y="549275"/>
            <a:ext cx="1695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 b="13104"/>
          <a:stretch>
            <a:fillRect/>
          </a:stretch>
        </p:blipFill>
        <p:spPr bwMode="auto">
          <a:xfrm>
            <a:off x="1619250" y="549275"/>
            <a:ext cx="1695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628775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28775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700213"/>
            <a:ext cx="1590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700213"/>
            <a:ext cx="1590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700213"/>
            <a:ext cx="1590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2050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4714884"/>
            <a:ext cx="292259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96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</a:t>
            </a: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10243" name="Picture 2" descr="D:\клипарты\Дети\0adb6f8fee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500063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260350"/>
            <a:ext cx="7948612" cy="1446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002060"/>
                </a:solidFill>
              </a:rPr>
              <a:t>Ш</a:t>
            </a:r>
            <a:r>
              <a:rPr lang="ru-RU" sz="4400" b="1" i="1" dirty="0">
                <a:solidFill>
                  <a:srgbClr val="00B050"/>
                </a:solidFill>
              </a:rPr>
              <a:t>ё</a:t>
            </a:r>
            <a:r>
              <a:rPr lang="ru-RU" sz="4400" b="1" i="1" dirty="0">
                <a:solidFill>
                  <a:srgbClr val="002060"/>
                </a:solidFill>
              </a:rPr>
              <a:t>л</a:t>
            </a:r>
            <a:r>
              <a:rPr lang="ru-RU" sz="4400" b="1" dirty="0"/>
              <a:t> – двигался, перемещался, </a:t>
            </a:r>
          </a:p>
          <a:p>
            <a:pPr>
              <a:defRPr/>
            </a:pPr>
            <a:r>
              <a:rPr lang="ru-RU" sz="4400" b="1" dirty="0"/>
              <a:t>ступая, делая шаги.</a:t>
            </a:r>
          </a:p>
        </p:txBody>
      </p:sp>
      <p:pic>
        <p:nvPicPr>
          <p:cNvPr id="11268" name="Picture 5" descr="http://content.foto.my.mail.ru/mail/2xxz/_myphoto/i-29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557338"/>
            <a:ext cx="5715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5" y="549275"/>
            <a:ext cx="56165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Пушистый матросик,</a:t>
            </a:r>
          </a:p>
          <a:p>
            <a:pPr algn="ctr">
              <a:defRPr/>
            </a:pPr>
            <a:r>
              <a:rPr lang="ru-RU" sz="3600" b="1" dirty="0"/>
              <a:t>Лопаточкой носик,</a:t>
            </a:r>
          </a:p>
          <a:p>
            <a:pPr algn="ctr">
              <a:defRPr/>
            </a:pPr>
            <a:r>
              <a:rPr lang="ru-RU" sz="3600" b="1" dirty="0"/>
              <a:t>На ножках коротеньких</a:t>
            </a:r>
          </a:p>
          <a:p>
            <a:pPr algn="ctr">
              <a:defRPr/>
            </a:pPr>
            <a:r>
              <a:rPr lang="ru-RU" sz="3600" b="1" dirty="0"/>
              <a:t>Красные ботики.</a:t>
            </a:r>
            <a:endParaRPr lang="ru-RU" sz="3200" b="1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тветы Mail.ru: Подскажите какой корень в слове Утенок?И как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5888"/>
            <a:ext cx="62023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5301208"/>
            <a:ext cx="5617319" cy="10156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Утёнок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120</Words>
  <Application>Microsoft Office PowerPoint</Application>
  <PresentationFormat>Экран (4:3)</PresentationFormat>
  <Paragraphs>32</Paragraphs>
  <Slides>20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Arial Black</vt:lpstr>
      <vt:lpstr>Тема Office</vt:lpstr>
      <vt:lpstr>Слайд Microsoft Office PowerPoint</vt:lpstr>
      <vt:lpstr>Слайд 1</vt:lpstr>
      <vt:lpstr>29  апреля. Классная  работа.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Галина Лашина</cp:lastModifiedBy>
  <cp:revision>49</cp:revision>
  <dcterms:created xsi:type="dcterms:W3CDTF">2012-02-16T10:35:28Z</dcterms:created>
  <dcterms:modified xsi:type="dcterms:W3CDTF">2020-05-29T15:04:54Z</dcterms:modified>
</cp:coreProperties>
</file>