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6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3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2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8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8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7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9FB6-41E1-4ED8-A2E2-E1559974F0B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C02E-2D05-40B2-A817-1866F86E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9086" y="1705837"/>
            <a:ext cx="7254240" cy="2387600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рабочих программ и отчетов о результативности коррекционно-развивающей работы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О.Н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6" y="585301"/>
            <a:ext cx="3844750" cy="60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457" y="330927"/>
            <a:ext cx="7463245" cy="1088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результативности коррекционно-развивающей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учителя-логопеда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7" y="1502228"/>
            <a:ext cx="7881257" cy="5246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9" y="584256"/>
            <a:ext cx="279312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154" y="365126"/>
            <a:ext cx="7234646" cy="8366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Коррекционное направление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77" y="667385"/>
            <a:ext cx="2377852" cy="5132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201784"/>
            <a:ext cx="7498080" cy="56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94" y="649968"/>
            <a:ext cx="237785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59" y="365125"/>
            <a:ext cx="7199822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5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470" y="365125"/>
            <a:ext cx="7931330" cy="6711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направление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22" y="519339"/>
            <a:ext cx="2377852" cy="5933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51" y="1274281"/>
            <a:ext cx="7001691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337" y="365126"/>
            <a:ext cx="8665029" cy="10892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Консультативно-просветительское направление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12" y="1027906"/>
            <a:ext cx="2377852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1454332"/>
            <a:ext cx="7831385" cy="59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8262" y="365125"/>
            <a:ext cx="7835537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социальными партнерами МБОУ СШ №9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7" y="1947545"/>
            <a:ext cx="617629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6" y="426721"/>
            <a:ext cx="2377646" cy="54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0" y="321582"/>
            <a:ext cx="6041571" cy="10456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 коррекционной деятельности учителя -логопеда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87" y="1102814"/>
            <a:ext cx="1889779" cy="4810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1703402"/>
            <a:ext cx="7214215" cy="51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6274" y="783771"/>
            <a:ext cx="7417526" cy="53931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работы зависят от систематизированной документации школьного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регламентируется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нормативно-правовыми актами и документами различного уровня: федерального, регионального,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6" y="585301"/>
            <a:ext cx="3670580" cy="60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3425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7634" y="383177"/>
            <a:ext cx="8303540" cy="6096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(СИПКР, программы групповых занятий) учителя-логопеда с подробным описанием целевого, содержательного, организационного раздела позволяют: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условия для коррекции нарушений устной и письменной речи и организовать качественную коррекционно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фиксировать и анализировать  коррекционный процесс;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анализировать уровень педагогических и предметных компетенций учителя-логопеда;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6" y="585301"/>
            <a:ext cx="2886808" cy="60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04" y="3125604"/>
            <a:ext cx="2341197" cy="20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8526" y="271598"/>
            <a:ext cx="6679474" cy="7560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СИПКР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ткрытая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6" y="271598"/>
            <a:ext cx="3130334" cy="61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22" y="809896"/>
            <a:ext cx="8202036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8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1" y="4152945"/>
            <a:ext cx="3512552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heins.ru/wp-content/uploads/2019/02/1-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6" y="287382"/>
            <a:ext cx="32930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3" y="121920"/>
            <a:ext cx="8349409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217714"/>
            <a:ext cx="8799624" cy="6479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5" y="405989"/>
            <a:ext cx="2507334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0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365125"/>
            <a:ext cx="9228910" cy="56718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" y="365125"/>
            <a:ext cx="2629254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1" y="531223"/>
            <a:ext cx="8498480" cy="52495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" y="365125"/>
            <a:ext cx="3133616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365125"/>
            <a:ext cx="9161417" cy="53061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3" y="365125"/>
            <a:ext cx="3133616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2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101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Оформление рабочих программ и отчетов о результативности коррекционно-развивающей работы Учитель-логопед  Елисеева О.Н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 Отчета о результативности коррекционно-развивающей работы учителя-логопеда</vt:lpstr>
      <vt:lpstr>Коррекционное направление</vt:lpstr>
      <vt:lpstr>Презентация PowerPoint</vt:lpstr>
      <vt:lpstr>Методическое направление</vt:lpstr>
      <vt:lpstr>Консультативно-просветительское направление</vt:lpstr>
      <vt:lpstr>Сетевое взаимодействие с социальными партнерами МБОУ СШ №9</vt:lpstr>
      <vt:lpstr>Выводы о коррекционной деятельности учителя -логопеда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Ведение логопедической документации (ведение, оформление, хранение)  Учитель-логопед МБОУ СШ №9  Елисеева О.Н.</dc:title>
  <dc:creator>Оксана Елисеева</dc:creator>
  <cp:lastModifiedBy>Оксана Елисеева</cp:lastModifiedBy>
  <cp:revision>20</cp:revision>
  <dcterms:created xsi:type="dcterms:W3CDTF">2020-02-13T15:49:47Z</dcterms:created>
  <dcterms:modified xsi:type="dcterms:W3CDTF">2020-05-12T17:38:20Z</dcterms:modified>
</cp:coreProperties>
</file>