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20D0-83BE-4C00-8663-ED012BCF561E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9D68-78CA-4350-9B7A-0706AD6A4D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707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20D0-83BE-4C00-8663-ED012BCF561E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9D68-78CA-4350-9B7A-0706AD6A4D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37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20D0-83BE-4C00-8663-ED012BCF561E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9D68-78CA-4350-9B7A-0706AD6A4D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26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20D0-83BE-4C00-8663-ED012BCF561E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9D68-78CA-4350-9B7A-0706AD6A4D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252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20D0-83BE-4C00-8663-ED012BCF561E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9D68-78CA-4350-9B7A-0706AD6A4D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101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20D0-83BE-4C00-8663-ED012BCF561E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9D68-78CA-4350-9B7A-0706AD6A4D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646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20D0-83BE-4C00-8663-ED012BCF561E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9D68-78CA-4350-9B7A-0706AD6A4D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236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20D0-83BE-4C00-8663-ED012BCF561E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9D68-78CA-4350-9B7A-0706AD6A4D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16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20D0-83BE-4C00-8663-ED012BCF561E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9D68-78CA-4350-9B7A-0706AD6A4D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83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20D0-83BE-4C00-8663-ED012BCF561E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9D68-78CA-4350-9B7A-0706AD6A4D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683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20D0-83BE-4C00-8663-ED012BCF561E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9D68-78CA-4350-9B7A-0706AD6A4D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196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420D0-83BE-4C00-8663-ED012BCF561E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49D68-78CA-4350-9B7A-0706AD6A4D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479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multiurok.ru/id38009135/" TargetMode="External"/><Relationship Id="rId3" Type="http://schemas.openxmlformats.org/officeDocument/2006/relationships/hyperlink" Target="http://suhin.narod.ru/" TargetMode="External"/><Relationship Id="rId7" Type="http://schemas.openxmlformats.org/officeDocument/2006/relationships/hyperlink" Target="https://infourok.ru/user/akishina-valentina-vasilevna" TargetMode="External"/><Relationship Id="rId2" Type="http://schemas.openxmlformats.org/officeDocument/2006/relationships/hyperlink" Target="https://vk.com/myhobiischess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nsportal.ru/akishina-valentina-vasilevna" TargetMode="External"/><Relationship Id="rId5" Type="http://schemas.openxmlformats.org/officeDocument/2006/relationships/hyperlink" Target="https://antitreningi.ru/ivnzfkqx" TargetMode="External"/><Relationship Id="rId4" Type="http://schemas.openxmlformats.org/officeDocument/2006/relationships/hyperlink" Target="https://multiurok.ru/all-goto/?url=http://chess555.narod.ru/" TargetMode="External"/><Relationship Id="rId9" Type="http://schemas.openxmlformats.org/officeDocument/2006/relationships/hyperlink" Target="http://chess-board.ru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5976663"/>
          </a:xfrm>
        </p:spPr>
        <p:txBody>
          <a:bodyPr>
            <a:normAutofit/>
          </a:bodyPr>
          <a:lstStyle/>
          <a:p>
            <a:r>
              <a:rPr lang="ru-RU" b="1" dirty="0"/>
              <a:t>Конкурс решения шахматных задач </a:t>
            </a:r>
            <a:r>
              <a:rPr lang="ru-RU" b="1" dirty="0" smtClean="0"/>
              <a:t>«Юбилей Победы»</a:t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b="1" dirty="0" smtClean="0"/>
              <a:t>для </a:t>
            </a:r>
            <a:r>
              <a:rPr lang="ru-RU" sz="1800" b="1" dirty="0"/>
              <a:t>дошкольников, 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посвященный </a:t>
            </a:r>
            <a:r>
              <a:rPr lang="ru-RU" sz="1800" b="1" dirty="0"/>
              <a:t>75 - ой годовщине Победы в Великой Отечественной </a:t>
            </a:r>
            <a:r>
              <a:rPr lang="ru-RU" sz="1800" b="1" dirty="0" smtClean="0"/>
              <a:t>войне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/>
              <a:t>Онлайн – школа Валентины Акишиной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/>
              <a:t>«Шахматы для детей»</a:t>
            </a:r>
            <a:r>
              <a:rPr lang="ru-RU" sz="1800" dirty="0"/>
              <a:t> </a:t>
            </a:r>
          </a:p>
        </p:txBody>
      </p:sp>
      <p:pic>
        <p:nvPicPr>
          <p:cNvPr id="1026" name="Picture 2" descr="C:\Users\zloik\Desktop\Аватарка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501008"/>
            <a:ext cx="1432172" cy="1432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5895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440" y="116632"/>
            <a:ext cx="9001056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pc="10" dirty="0" smtClean="0">
                <a:solidFill>
                  <a:srgbClr val="202124"/>
                </a:solidFill>
                <a:effectLst/>
                <a:latin typeface="Times New Roman"/>
                <a:ea typeface="Calibri"/>
                <a:cs typeface="Times New Roman"/>
              </a:rPr>
              <a:t>9. За сколько ходов твоя кавалерия (конь) доберётся до самолёта по самому короткому пути?</a:t>
            </a:r>
            <a:endParaRPr lang="ru-RU" sz="1600" dirty="0">
              <a:ea typeface="Calibri"/>
              <a:cs typeface="Times New Roman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56" y="1312215"/>
            <a:ext cx="6122731" cy="492509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325935" y="4509120"/>
            <a:ext cx="2520280" cy="1282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Варианты ответов: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spc="15" dirty="0" smtClean="0">
                <a:solidFill>
                  <a:srgbClr val="202124"/>
                </a:solidFill>
                <a:effectLst/>
                <a:latin typeface="Arial"/>
                <a:ea typeface="Times New Roman"/>
                <a:cs typeface="Times New Roman"/>
              </a:rPr>
              <a:t>А - 2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spc="15" dirty="0" smtClean="0">
                <a:solidFill>
                  <a:srgbClr val="202124"/>
                </a:solidFill>
                <a:effectLst/>
                <a:latin typeface="Arial"/>
                <a:ea typeface="Times New Roman"/>
                <a:cs typeface="Times New Roman"/>
              </a:rPr>
              <a:t>Б - 5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spc="15" dirty="0" smtClean="0">
                <a:solidFill>
                  <a:srgbClr val="202124"/>
                </a:solidFill>
                <a:effectLst/>
                <a:latin typeface="Arial"/>
                <a:ea typeface="Times New Roman"/>
                <a:cs typeface="Times New Roman"/>
              </a:rPr>
              <a:t>В - 3</a:t>
            </a:r>
            <a:endParaRPr lang="ru-RU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8248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4" y="116632"/>
            <a:ext cx="9036496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202124"/>
                </a:solidFill>
                <a:effectLst/>
                <a:latin typeface="Times New Roman"/>
                <a:ea typeface="Times New Roman"/>
                <a:cs typeface="Times New Roman"/>
              </a:rPr>
              <a:t>10. Проберись белым слоном в ракету, не становясь на поля, атакованные чёрными фигурами - часовыми (и не перепрыгивая через заминированные поля).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202124"/>
                </a:solidFill>
                <a:effectLst/>
                <a:latin typeface="Times New Roman"/>
                <a:ea typeface="Times New Roman"/>
                <a:cs typeface="Times New Roman"/>
              </a:rPr>
              <a:t>Найди самый короткий путь.</a:t>
            </a:r>
            <a:endParaRPr lang="ru-RU" sz="1600" dirty="0">
              <a:ea typeface="Calibri"/>
              <a:cs typeface="Times New Roman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268760"/>
            <a:ext cx="5184576" cy="518457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868144" y="4437112"/>
            <a:ext cx="2430016" cy="1282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Варианты ответов: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spc="15" dirty="0" smtClean="0">
                <a:solidFill>
                  <a:srgbClr val="202124"/>
                </a:solidFill>
                <a:effectLst/>
                <a:latin typeface="Arial"/>
                <a:ea typeface="Times New Roman"/>
                <a:cs typeface="Times New Roman"/>
              </a:rPr>
              <a:t>А - 5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spc="15" dirty="0" smtClean="0">
                <a:solidFill>
                  <a:srgbClr val="202124"/>
                </a:solidFill>
                <a:effectLst/>
                <a:latin typeface="Arial"/>
                <a:ea typeface="Times New Roman"/>
                <a:cs typeface="Times New Roman"/>
              </a:rPr>
              <a:t>Б - 6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spc="15" dirty="0" smtClean="0">
                <a:solidFill>
                  <a:srgbClr val="202124"/>
                </a:solidFill>
                <a:effectLst/>
                <a:latin typeface="Arial"/>
                <a:ea typeface="Times New Roman"/>
                <a:cs typeface="Times New Roman"/>
              </a:rPr>
              <a:t>В - 8</a:t>
            </a:r>
            <a:endParaRPr lang="ru-RU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9526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6984" y="476672"/>
            <a:ext cx="8640960" cy="5507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Литература и интернет ресурсы: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1. 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Группа VK - онлайн-школы Валентины Акишиной «Шахматы для детей» - </a:t>
            </a:r>
            <a:r>
              <a:rPr lang="ru-RU" u="sng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  <a:hlinkClick r:id="rId2"/>
              </a:rPr>
              <a:t>https://vk.com/myhobiischess</a:t>
            </a:r>
            <a:endParaRPr lang="ru-RU" sz="1400" dirty="0"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2. Шахматная олимпиада И.Г. Сухина - </a:t>
            </a:r>
            <a:r>
              <a:rPr lang="ru-RU" u="sng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  <a:hlinkClick r:id="rId3"/>
              </a:rPr>
              <a:t>http://suhin.narod.ru/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 и </a:t>
            </a:r>
            <a:r>
              <a:rPr lang="ru-RU" u="sng" dirty="0" smtClean="0">
                <a:solidFill>
                  <a:srgbClr val="024283"/>
                </a:solidFill>
                <a:effectLst/>
                <a:latin typeface="Times New Roman"/>
                <a:ea typeface="Calibri"/>
                <a:cs typeface="Times New Roman"/>
                <a:hlinkClick r:id="rId4"/>
              </a:rPr>
              <a:t>http://chess555.narod.ru/</a:t>
            </a:r>
            <a:r>
              <a:rPr lang="ru-RU" sz="1400" dirty="0" smtClean="0">
                <a:solidFill>
                  <a:srgbClr val="000000"/>
                </a:solidFill>
                <a:effectLst/>
                <a:latin typeface="Arial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 marL="67818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 marL="67818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3. Вводный модуль курса онлайн – школы Валентины Акишиной «Шахматы для детей» - </a:t>
            </a:r>
            <a:r>
              <a:rPr lang="ru-RU" u="sng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  <a:hlinkClick r:id="rId5"/>
              </a:rPr>
              <a:t>https://antitreningi.ru/ivnzfkqx</a:t>
            </a:r>
            <a:endParaRPr lang="ru-RU" sz="1400" dirty="0">
              <a:ea typeface="Calibri"/>
              <a:cs typeface="Times New Roman"/>
            </a:endParaRPr>
          </a:p>
          <a:p>
            <a:pPr marL="67818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4. Сайт педагога В. Акишиной </a:t>
            </a:r>
            <a:r>
              <a:rPr lang="ru-RU" u="sng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  <a:hlinkClick r:id="rId6"/>
              </a:rPr>
              <a:t>https://nsportal.ru/akishina-valentina-vasilevna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 , </a:t>
            </a:r>
            <a:r>
              <a:rPr lang="ru-RU" u="sng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  <a:hlinkClick r:id="rId7"/>
              </a:rPr>
              <a:t>https://infourok.ru/user/akishina-valentina-vasilevna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  и </a:t>
            </a:r>
            <a:r>
              <a:rPr lang="ru-RU" u="sng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  <a:hlinkClick r:id="rId8"/>
              </a:rPr>
              <a:t>https://multiurok.ru/id38009135/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 marL="67818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5. Диаграммы сделаны на сайте </a:t>
            </a:r>
            <a:r>
              <a:rPr lang="ru-RU" u="sng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  <a:hlinkClick r:id="rId9"/>
              </a:rPr>
              <a:t>http://chess-board.ru/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22372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352928" cy="639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Правильные ответы:</a:t>
            </a:r>
            <a:endParaRPr lang="ru-RU" sz="20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Вопрос № 1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Правильный ответ – А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Вопрос № 2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Правильный ответ – Б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Вопрос № 3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Правильный ответ – В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Вопрос № 4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Правильный ответ – А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Вопрос № 5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Правильный ответ – А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Вопрос № 6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Правильный ответ – В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Вопрос № 7 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Правильный ответ – В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Вопрос № 8 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Правильный ответ – В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Вопрос № 9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Правильный ответ – А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Вопрос № 10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Calibri"/>
                <a:cs typeface="Times New Roman"/>
              </a:rPr>
              <a:t>Правильный ответ – А</a:t>
            </a:r>
            <a:endParaRPr lang="ru-RU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22417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124" y="1340768"/>
            <a:ext cx="7308304" cy="360854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8964488" cy="1123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52400" algn="ctr">
              <a:spcAft>
                <a:spcPts val="0"/>
              </a:spcAft>
            </a:pPr>
            <a:r>
              <a:rPr lang="ru-RU" spc="10" dirty="0" smtClean="0">
                <a:solidFill>
                  <a:srgbClr val="202124"/>
                </a:solidFill>
                <a:effectLst/>
                <a:latin typeface="Times New Roman"/>
                <a:ea typeface="Times New Roman"/>
              </a:rPr>
              <a:t>Ты - командир войска белых фигур!!!</a:t>
            </a: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indent="152400" algn="ctr">
              <a:spcAft>
                <a:spcPts val="0"/>
              </a:spcAft>
            </a:pPr>
            <a:r>
              <a:rPr lang="ru-RU" spc="10" dirty="0" smtClean="0">
                <a:solidFill>
                  <a:srgbClr val="202124"/>
                </a:solidFill>
                <a:effectLst/>
                <a:latin typeface="Times New Roman"/>
                <a:ea typeface="Times New Roman"/>
              </a:rPr>
              <a:t> Для победы тебе требуется решить несколько задач!!!</a:t>
            </a:r>
          </a:p>
          <a:p>
            <a:pPr indent="152400" algn="ctr">
              <a:spcAft>
                <a:spcPts val="0"/>
              </a:spcAft>
            </a:pPr>
            <a:endParaRPr lang="ru-RU" sz="16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600" spc="10" dirty="0" smtClean="0">
                <a:solidFill>
                  <a:srgbClr val="202124"/>
                </a:solidFill>
                <a:effectLst/>
                <a:latin typeface="Times New Roman"/>
                <a:ea typeface="Times New Roman"/>
                <a:cs typeface="Times New Roman"/>
              </a:rPr>
              <a:t>Где твои войска заняли правильную позицию?</a:t>
            </a: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5229200"/>
            <a:ext cx="4572000" cy="117621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Варианты ответов: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/>
                <a:ea typeface="Times New Roman"/>
                <a:cs typeface="Times New Roman"/>
              </a:rPr>
              <a:t>А - Первая доска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/>
                <a:ea typeface="Times New Roman"/>
                <a:cs typeface="Times New Roman"/>
              </a:rPr>
              <a:t>Б - Вторая доска</a:t>
            </a:r>
            <a:endParaRPr lang="ru-RU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72854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48" y="1340768"/>
            <a:ext cx="5184732" cy="519137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3528" y="116632"/>
            <a:ext cx="8118648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pc="10" dirty="0" smtClean="0">
                <a:solidFill>
                  <a:srgbClr val="202124"/>
                </a:solidFill>
                <a:effectLst/>
                <a:latin typeface="Times New Roman"/>
                <a:ea typeface="Calibri"/>
                <a:cs typeface="Times New Roman"/>
              </a:rPr>
              <a:t>2. Тебе доложили, что на 5 - ом маршруте (горизонтали) все черные поля заминированы. На белых полях заложены не настоящие бомбы. Сколько полей заминировано? </a:t>
            </a:r>
            <a:endParaRPr lang="ru-RU" sz="1600" dirty="0"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72200" y="4797152"/>
            <a:ext cx="2286000" cy="1494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Варианты ответов: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/>
                <a:ea typeface="Times New Roman"/>
                <a:cs typeface="Times New Roman"/>
              </a:rPr>
              <a:t>А - 8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/>
                <a:ea typeface="Times New Roman"/>
                <a:cs typeface="Times New Roman"/>
              </a:rPr>
              <a:t>Б - 4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/>
                <a:ea typeface="Times New Roman"/>
                <a:cs typeface="Times New Roman"/>
              </a:rPr>
              <a:t>В – 2</a:t>
            </a:r>
            <a:endParaRPr lang="ru-RU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478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7632848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/>
                <a:ea typeface="Times New Roman"/>
                <a:cs typeface="Times New Roman"/>
              </a:rPr>
              <a:t>3. Ты видишь расположение войск!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/>
                <a:ea typeface="Times New Roman"/>
                <a:cs typeface="Times New Roman"/>
              </a:rPr>
              <a:t>Сколько твоих солдат (белых пешек) расположено на одной вертикали?</a:t>
            </a:r>
            <a:endParaRPr lang="ru-RU" sz="1600" dirty="0">
              <a:ea typeface="Calibri"/>
              <a:cs typeface="Times New Roman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68760"/>
            <a:ext cx="5184576" cy="519858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084168" y="4365104"/>
            <a:ext cx="2718048" cy="1494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Варианты ответов: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 - 8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 - 4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– 1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867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50370"/>
            <a:ext cx="8648928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202124"/>
                </a:solidFill>
                <a:effectLst/>
                <a:latin typeface="Times New Roman"/>
                <a:ea typeface="Times New Roman"/>
                <a:cs typeface="Times New Roman"/>
              </a:rPr>
              <a:t>4. Сколько солдат противника (чёрных пешек) расположено на седьмой горизонтали?</a:t>
            </a:r>
            <a:endParaRPr lang="ru-RU" sz="1600" dirty="0">
              <a:ea typeface="Calibri"/>
              <a:cs typeface="Times New Roman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92696"/>
            <a:ext cx="5386043" cy="54006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012160" y="4437112"/>
            <a:ext cx="2289984" cy="1282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Варианты ответов: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spc="15" dirty="0" smtClean="0">
                <a:solidFill>
                  <a:srgbClr val="202124"/>
                </a:solidFill>
                <a:effectLst/>
                <a:latin typeface="Arial"/>
                <a:ea typeface="Times New Roman"/>
                <a:cs typeface="Times New Roman"/>
              </a:rPr>
              <a:t>А - 8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spc="15" dirty="0" smtClean="0">
                <a:solidFill>
                  <a:srgbClr val="202124"/>
                </a:solidFill>
                <a:effectLst/>
                <a:latin typeface="Arial"/>
                <a:ea typeface="Times New Roman"/>
                <a:cs typeface="Times New Roman"/>
              </a:rPr>
              <a:t>Б - 1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spc="15" dirty="0" smtClean="0">
                <a:solidFill>
                  <a:srgbClr val="202124"/>
                </a:solidFill>
                <a:effectLst/>
                <a:latin typeface="Arial"/>
                <a:ea typeface="Times New Roman"/>
                <a:cs typeface="Times New Roman"/>
              </a:rPr>
              <a:t>В – 2</a:t>
            </a:r>
            <a:endParaRPr lang="ru-RU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17773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pc="10" dirty="0">
                <a:solidFill>
                  <a:srgbClr val="202124"/>
                </a:solidFill>
                <a:latin typeface="Times New Roman"/>
                <a:ea typeface="Calibri"/>
                <a:cs typeface="Times New Roman"/>
              </a:rPr>
              <a:t>5</a:t>
            </a:r>
            <a:r>
              <a:rPr lang="ru-RU" spc="10" dirty="0" smtClean="0">
                <a:solidFill>
                  <a:srgbClr val="202124"/>
                </a:solidFill>
                <a:effectLst/>
                <a:latin typeface="Times New Roman"/>
                <a:ea typeface="Calibri"/>
                <a:cs typeface="Times New Roman"/>
              </a:rPr>
              <a:t>. Сможет ли партизан Ферзь добраться до самолёта за 2 хода, не попав на заминированные поля?</a:t>
            </a:r>
            <a:endParaRPr lang="ru-RU" sz="1600" dirty="0">
              <a:ea typeface="Calibri"/>
              <a:cs typeface="Times New Roman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44" y="1033517"/>
            <a:ext cx="5472608" cy="545844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868144" y="4869160"/>
            <a:ext cx="2448272" cy="1034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Варианты ответов: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spc="15" dirty="0" smtClean="0">
                <a:solidFill>
                  <a:srgbClr val="202124"/>
                </a:solidFill>
                <a:effectLst/>
                <a:latin typeface="Arial"/>
                <a:ea typeface="Times New Roman"/>
                <a:cs typeface="Times New Roman"/>
              </a:rPr>
              <a:t>А - Да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spc="15" dirty="0" smtClean="0">
                <a:solidFill>
                  <a:srgbClr val="202124"/>
                </a:solidFill>
                <a:effectLst/>
                <a:latin typeface="Arial"/>
                <a:ea typeface="Times New Roman"/>
                <a:cs typeface="Times New Roman"/>
              </a:rPr>
              <a:t>Б – Нет</a:t>
            </a:r>
            <a:endParaRPr lang="ru-RU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6821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640960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pc="10" dirty="0" smtClean="0">
                <a:solidFill>
                  <a:srgbClr val="202124"/>
                </a:solidFill>
                <a:effectLst/>
                <a:latin typeface="Times New Roman"/>
                <a:ea typeface="Calibri"/>
                <a:cs typeface="Times New Roman"/>
              </a:rPr>
              <a:t>6. Ты смотришь в бинокль. Сосчитай, сколько твоих офицеров (белых слонов) сражается в бою?</a:t>
            </a:r>
            <a:endParaRPr lang="ru-RU" sz="1600" dirty="0">
              <a:ea typeface="Calibri"/>
              <a:cs typeface="Times New Roman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961502"/>
            <a:ext cx="5542468" cy="556384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084168" y="4797152"/>
            <a:ext cx="2232248" cy="1282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Варианты ответов: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spc="15" dirty="0" smtClean="0">
                <a:solidFill>
                  <a:srgbClr val="202124"/>
                </a:solidFill>
                <a:effectLst/>
                <a:latin typeface="Arial"/>
                <a:ea typeface="Times New Roman"/>
                <a:cs typeface="Times New Roman"/>
              </a:rPr>
              <a:t>А - 2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spc="15" dirty="0" smtClean="0">
                <a:solidFill>
                  <a:srgbClr val="202124"/>
                </a:solidFill>
                <a:effectLst/>
                <a:latin typeface="Arial"/>
                <a:ea typeface="Times New Roman"/>
                <a:cs typeface="Times New Roman"/>
              </a:rPr>
              <a:t>Б - 8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spc="15" dirty="0" smtClean="0">
                <a:solidFill>
                  <a:srgbClr val="202124"/>
                </a:solidFill>
                <a:effectLst/>
                <a:latin typeface="Arial"/>
                <a:ea typeface="Times New Roman"/>
                <a:cs typeface="Times New Roman"/>
              </a:rPr>
              <a:t>В - 4</a:t>
            </a:r>
            <a:endParaRPr lang="ru-RU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43715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928992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7. За сколько ходов твой разведчик Слон проберётся к ракете, не становясь на заминированные поля? Найди самый короткий путь.</a:t>
            </a:r>
            <a:endParaRPr lang="ru-RU" sz="1600" dirty="0">
              <a:ea typeface="Calibri"/>
              <a:cs typeface="Times New Roman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980728"/>
            <a:ext cx="5328592" cy="534241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940152" y="4293096"/>
            <a:ext cx="2448272" cy="1469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Варианты ответов: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 - 9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 - 8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- 7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683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260648"/>
            <a:ext cx="646246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ru-RU" spc="10" dirty="0" smtClean="0">
                <a:solidFill>
                  <a:srgbClr val="202124"/>
                </a:solidFill>
                <a:effectLst/>
                <a:latin typeface="Times New Roman"/>
                <a:ea typeface="Times New Roman"/>
                <a:cs typeface="Times New Roman"/>
              </a:rPr>
              <a:t>8. Кого выгодно сбить ладье, выбираясь из окружения?</a:t>
            </a:r>
            <a:endParaRPr lang="ru-RU" sz="1600" dirty="0">
              <a:ea typeface="Calibri"/>
              <a:cs typeface="Times New Roman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908720"/>
            <a:ext cx="5472608" cy="548682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895020" y="4005064"/>
            <a:ext cx="2934072" cy="1792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Варианты ответов: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 - Слона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 - Ферзя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- Коня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pc="15" dirty="0" smtClean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 – Ладью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6309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344</Words>
  <Application>Microsoft Office PowerPoint</Application>
  <PresentationFormat>Экран (4:3)</PresentationFormat>
  <Paragraphs>91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Конкурс решения шахматных задач «Юбилей Победы»  для дошкольников,  посвященный 75 - ой годовщине Победы в Великой Отечественной войне        Онлайн – школа Валентины Акишиной «Шахматы для детей»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решения шахматных задач «Юбилей Победы»  для дошкольников,  посвященный 75 - ой годовщине Победы в Великой Отечественной войне        Онлайн – школа Валентины Акишиной «Шахматы для детей»</dc:title>
  <dc:creator>Владимир Слойка</dc:creator>
  <cp:lastModifiedBy>Владимир Слойка</cp:lastModifiedBy>
  <cp:revision>5</cp:revision>
  <dcterms:created xsi:type="dcterms:W3CDTF">2020-05-01T10:52:54Z</dcterms:created>
  <dcterms:modified xsi:type="dcterms:W3CDTF">2020-05-01T11:47:38Z</dcterms:modified>
</cp:coreProperties>
</file>