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85" r:id="rId5"/>
    <p:sldId id="270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64" r:id="rId14"/>
    <p:sldId id="265" r:id="rId15"/>
    <p:sldId id="266" r:id="rId16"/>
    <p:sldId id="267" r:id="rId17"/>
    <p:sldId id="268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nsk.excimerclinic.ru/press/suhoy_glas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nsk.excimerclinic.ru/press/suhoy_gla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96F0A-9076-4933-944D-1C10D43D5A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C2E8B49-17A5-4D32-8630-9287CDD62866}">
      <dgm:prSet/>
      <dgm:spPr/>
      <dgm:t>
        <a:bodyPr/>
        <a:lstStyle/>
        <a:p>
          <a:pPr rtl="0"/>
          <a:r>
            <a:rPr lang="ru-RU" smtClean="0"/>
            <a:t>Гимнастика для глаз</a:t>
          </a:r>
          <a:endParaRPr lang="ru-RU"/>
        </a:p>
      </dgm:t>
    </dgm:pt>
    <dgm:pt modelId="{309E8CC5-63BB-47ED-B1E7-425B1860339F}" type="parTrans" cxnId="{9C832CC4-EDFA-42D3-9BF3-8BD0FD671BF0}">
      <dgm:prSet/>
      <dgm:spPr/>
      <dgm:t>
        <a:bodyPr/>
        <a:lstStyle/>
        <a:p>
          <a:endParaRPr lang="ru-RU"/>
        </a:p>
      </dgm:t>
    </dgm:pt>
    <dgm:pt modelId="{F2F2957A-45ED-473E-BD5D-4A366790DF5F}" type="sibTrans" cxnId="{9C832CC4-EDFA-42D3-9BF3-8BD0FD671BF0}">
      <dgm:prSet/>
      <dgm:spPr/>
      <dgm:t>
        <a:bodyPr/>
        <a:lstStyle/>
        <a:p>
          <a:endParaRPr lang="ru-RU"/>
        </a:p>
      </dgm:t>
    </dgm:pt>
    <dgm:pt modelId="{572DE078-D8EE-43BA-829B-24ED0320C51E}">
      <dgm:prSet/>
      <dgm:spPr/>
      <dgm:t>
        <a:bodyPr/>
        <a:lstStyle/>
        <a:p>
          <a:pPr rtl="0"/>
          <a:r>
            <a:rPr lang="ru-RU" smtClean="0"/>
            <a:t>Первые упражнения для сохранения зрения были созданы задолго до нашей эры. Йоги, создавая комплексы для всего тела, не забыли и о наших глазах. Они точно знали, что для наилучшего результата нужна не только тренировка, но и полноценный отдых.</a:t>
          </a:r>
          <a:endParaRPr lang="ru-RU"/>
        </a:p>
      </dgm:t>
    </dgm:pt>
    <dgm:pt modelId="{DB88EA67-73FD-44D1-8616-198156CAE814}" type="parTrans" cxnId="{32EE7B68-E69E-4E2E-AD9C-52D178B4E254}">
      <dgm:prSet/>
      <dgm:spPr/>
      <dgm:t>
        <a:bodyPr/>
        <a:lstStyle/>
        <a:p>
          <a:endParaRPr lang="ru-RU"/>
        </a:p>
      </dgm:t>
    </dgm:pt>
    <dgm:pt modelId="{0B126CB9-F3DE-4224-8C96-50F2FD2F157D}" type="sibTrans" cxnId="{32EE7B68-E69E-4E2E-AD9C-52D178B4E254}">
      <dgm:prSet/>
      <dgm:spPr/>
      <dgm:t>
        <a:bodyPr/>
        <a:lstStyle/>
        <a:p>
          <a:endParaRPr lang="ru-RU"/>
        </a:p>
      </dgm:t>
    </dgm:pt>
    <dgm:pt modelId="{426ECBED-6D67-4E5C-9D8D-44719EFAD6F8}">
      <dgm:prSet/>
      <dgm:spPr/>
      <dgm:t>
        <a:bodyPr/>
        <a:lstStyle/>
        <a:p>
          <a:pPr rtl="0"/>
          <a:r>
            <a:rPr lang="ru-RU" smtClean="0"/>
            <a:t>Большой объем информации, которую мы «поглощаем» каждый день, требует от наших глаз почти постоянного напряжения. И, естественно, они устают. </a:t>
          </a:r>
          <a:endParaRPr lang="ru-RU"/>
        </a:p>
      </dgm:t>
    </dgm:pt>
    <dgm:pt modelId="{F348FA98-9A48-4C22-8135-076747313B12}" type="parTrans" cxnId="{F4FADB6C-34DA-4D41-B36E-8DC3C7320C8D}">
      <dgm:prSet/>
      <dgm:spPr/>
      <dgm:t>
        <a:bodyPr/>
        <a:lstStyle/>
        <a:p>
          <a:endParaRPr lang="ru-RU"/>
        </a:p>
      </dgm:t>
    </dgm:pt>
    <dgm:pt modelId="{30D08C18-D767-4725-A7FB-B1473B7D271D}" type="sibTrans" cxnId="{F4FADB6C-34DA-4D41-B36E-8DC3C7320C8D}">
      <dgm:prSet/>
      <dgm:spPr/>
      <dgm:t>
        <a:bodyPr/>
        <a:lstStyle/>
        <a:p>
          <a:endParaRPr lang="ru-RU"/>
        </a:p>
      </dgm:t>
    </dgm:pt>
    <dgm:pt modelId="{28178735-DF4D-49E0-BCE3-8C0DB2534C7F}">
      <dgm:prSet/>
      <dgm:spPr/>
      <dgm:t>
        <a:bodyPr/>
        <a:lstStyle/>
        <a:p>
          <a:pPr rtl="0"/>
          <a:r>
            <a:rPr lang="ru-RU" dirty="0" smtClean="0"/>
            <a:t>Многие проблемы со зрением возникают именно от перенапряжения. Даже человеку с «единицей» необходим отдых для глаз. Иначе после напряженной работы могут появиться такие симптомы как </a:t>
          </a:r>
          <a:r>
            <a:rPr lang="ru-RU" dirty="0" smtClean="0">
              <a:hlinkClick xmlns:r="http://schemas.openxmlformats.org/officeDocument/2006/relationships" r:id="rId1"/>
            </a:rPr>
            <a:t>сухость глаз</a:t>
          </a:r>
          <a:r>
            <a:rPr lang="ru-RU" dirty="0" smtClean="0"/>
            <a:t>, покраснение, ухудшение зрения вдаль. Что уж говорить о тех, у кого зрение оставляет желать лучшего, — в таком случае отдых глазам просто необходим.</a:t>
          </a:r>
          <a:endParaRPr lang="ru-RU" dirty="0"/>
        </a:p>
      </dgm:t>
    </dgm:pt>
    <dgm:pt modelId="{850AC506-BE67-49BE-811F-BA4F8B079A20}" type="parTrans" cxnId="{EEE19D82-A57B-47A1-9DDF-DB6DF9196694}">
      <dgm:prSet/>
      <dgm:spPr/>
      <dgm:t>
        <a:bodyPr/>
        <a:lstStyle/>
        <a:p>
          <a:endParaRPr lang="ru-RU"/>
        </a:p>
      </dgm:t>
    </dgm:pt>
    <dgm:pt modelId="{0179D167-8B8B-44C9-95E2-0B8EFADC5E89}" type="sibTrans" cxnId="{EEE19D82-A57B-47A1-9DDF-DB6DF9196694}">
      <dgm:prSet/>
      <dgm:spPr/>
      <dgm:t>
        <a:bodyPr/>
        <a:lstStyle/>
        <a:p>
          <a:endParaRPr lang="ru-RU"/>
        </a:p>
      </dgm:t>
    </dgm:pt>
    <dgm:pt modelId="{25A63862-94EC-4B48-8CEE-1B13C6CAB8BA}" type="pres">
      <dgm:prSet presAssocID="{6B896F0A-9076-4933-944D-1C10D43D5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C0DA8-9EE7-4FF5-A3B1-B1CA515DB9E0}" type="pres">
      <dgm:prSet presAssocID="{0C2E8B49-17A5-4D32-8630-9287CDD6286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B5098-E40C-43F8-9D22-8650A6A4D9B6}" type="pres">
      <dgm:prSet presAssocID="{F2F2957A-45ED-473E-BD5D-4A366790DF5F}" presName="spacer" presStyleCnt="0"/>
      <dgm:spPr/>
    </dgm:pt>
    <dgm:pt modelId="{50C17C4B-9864-4522-903C-CD176C4EB9DA}" type="pres">
      <dgm:prSet presAssocID="{572DE078-D8EE-43BA-829B-24ED0320C51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249CB-EB57-462A-9559-555ADC660130}" type="pres">
      <dgm:prSet presAssocID="{0B126CB9-F3DE-4224-8C96-50F2FD2F157D}" presName="spacer" presStyleCnt="0"/>
      <dgm:spPr/>
    </dgm:pt>
    <dgm:pt modelId="{CC770031-B763-45A8-ADE5-7308083C1CAC}" type="pres">
      <dgm:prSet presAssocID="{426ECBED-6D67-4E5C-9D8D-44719EFAD6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41148-59E6-4100-BE94-F5598475D8B8}" type="pres">
      <dgm:prSet presAssocID="{30D08C18-D767-4725-A7FB-B1473B7D271D}" presName="spacer" presStyleCnt="0"/>
      <dgm:spPr/>
    </dgm:pt>
    <dgm:pt modelId="{21087021-B77B-4579-A671-CA5AED2AFAE3}" type="pres">
      <dgm:prSet presAssocID="{28178735-DF4D-49E0-BCE3-8C0DB2534C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E7B68-E69E-4E2E-AD9C-52D178B4E254}" srcId="{6B896F0A-9076-4933-944D-1C10D43D5A6A}" destId="{572DE078-D8EE-43BA-829B-24ED0320C51E}" srcOrd="1" destOrd="0" parTransId="{DB88EA67-73FD-44D1-8616-198156CAE814}" sibTransId="{0B126CB9-F3DE-4224-8C96-50F2FD2F157D}"/>
    <dgm:cxn modelId="{CDDCE551-34ED-4920-BF16-AC892F61C32E}" type="presOf" srcId="{572DE078-D8EE-43BA-829B-24ED0320C51E}" destId="{50C17C4B-9864-4522-903C-CD176C4EB9DA}" srcOrd="0" destOrd="0" presId="urn:microsoft.com/office/officeart/2005/8/layout/vList2"/>
    <dgm:cxn modelId="{3EA0126E-8262-4912-960B-50753EE78371}" type="presOf" srcId="{6B896F0A-9076-4933-944D-1C10D43D5A6A}" destId="{25A63862-94EC-4B48-8CEE-1B13C6CAB8BA}" srcOrd="0" destOrd="0" presId="urn:microsoft.com/office/officeart/2005/8/layout/vList2"/>
    <dgm:cxn modelId="{EEE19D82-A57B-47A1-9DDF-DB6DF9196694}" srcId="{6B896F0A-9076-4933-944D-1C10D43D5A6A}" destId="{28178735-DF4D-49E0-BCE3-8C0DB2534C7F}" srcOrd="3" destOrd="0" parTransId="{850AC506-BE67-49BE-811F-BA4F8B079A20}" sibTransId="{0179D167-8B8B-44C9-95E2-0B8EFADC5E89}"/>
    <dgm:cxn modelId="{BCD90055-4A8F-43AF-BA02-70B4D7D418BD}" type="presOf" srcId="{0C2E8B49-17A5-4D32-8630-9287CDD62866}" destId="{029C0DA8-9EE7-4FF5-A3B1-B1CA515DB9E0}" srcOrd="0" destOrd="0" presId="urn:microsoft.com/office/officeart/2005/8/layout/vList2"/>
    <dgm:cxn modelId="{9C832CC4-EDFA-42D3-9BF3-8BD0FD671BF0}" srcId="{6B896F0A-9076-4933-944D-1C10D43D5A6A}" destId="{0C2E8B49-17A5-4D32-8630-9287CDD62866}" srcOrd="0" destOrd="0" parTransId="{309E8CC5-63BB-47ED-B1E7-425B1860339F}" sibTransId="{F2F2957A-45ED-473E-BD5D-4A366790DF5F}"/>
    <dgm:cxn modelId="{F4FADB6C-34DA-4D41-B36E-8DC3C7320C8D}" srcId="{6B896F0A-9076-4933-944D-1C10D43D5A6A}" destId="{426ECBED-6D67-4E5C-9D8D-44719EFAD6F8}" srcOrd="2" destOrd="0" parTransId="{F348FA98-9A48-4C22-8135-076747313B12}" sibTransId="{30D08C18-D767-4725-A7FB-B1473B7D271D}"/>
    <dgm:cxn modelId="{10C5726A-5051-4B06-96D0-3A541C7AF9C9}" type="presOf" srcId="{426ECBED-6D67-4E5C-9D8D-44719EFAD6F8}" destId="{CC770031-B763-45A8-ADE5-7308083C1CAC}" srcOrd="0" destOrd="0" presId="urn:microsoft.com/office/officeart/2005/8/layout/vList2"/>
    <dgm:cxn modelId="{4D12A486-0641-4F00-AA4B-A7D0A5836E39}" type="presOf" srcId="{28178735-DF4D-49E0-BCE3-8C0DB2534C7F}" destId="{21087021-B77B-4579-A671-CA5AED2AFAE3}" srcOrd="0" destOrd="0" presId="urn:microsoft.com/office/officeart/2005/8/layout/vList2"/>
    <dgm:cxn modelId="{80538842-86E0-4613-93A9-E35E745CD5DA}" type="presParOf" srcId="{25A63862-94EC-4B48-8CEE-1B13C6CAB8BA}" destId="{029C0DA8-9EE7-4FF5-A3B1-B1CA515DB9E0}" srcOrd="0" destOrd="0" presId="urn:microsoft.com/office/officeart/2005/8/layout/vList2"/>
    <dgm:cxn modelId="{74225537-6512-458E-96C1-A0C5A17B16EA}" type="presParOf" srcId="{25A63862-94EC-4B48-8CEE-1B13C6CAB8BA}" destId="{DF1B5098-E40C-43F8-9D22-8650A6A4D9B6}" srcOrd="1" destOrd="0" presId="urn:microsoft.com/office/officeart/2005/8/layout/vList2"/>
    <dgm:cxn modelId="{C40DBD6A-BE9A-4C83-8184-7A64128F08CF}" type="presParOf" srcId="{25A63862-94EC-4B48-8CEE-1B13C6CAB8BA}" destId="{50C17C4B-9864-4522-903C-CD176C4EB9DA}" srcOrd="2" destOrd="0" presId="urn:microsoft.com/office/officeart/2005/8/layout/vList2"/>
    <dgm:cxn modelId="{2D227EB9-69EF-4DED-939E-E9759B88086B}" type="presParOf" srcId="{25A63862-94EC-4B48-8CEE-1B13C6CAB8BA}" destId="{5A2249CB-EB57-462A-9559-555ADC660130}" srcOrd="3" destOrd="0" presId="urn:microsoft.com/office/officeart/2005/8/layout/vList2"/>
    <dgm:cxn modelId="{6745A79D-2A79-4A75-8835-2E0563EBA684}" type="presParOf" srcId="{25A63862-94EC-4B48-8CEE-1B13C6CAB8BA}" destId="{CC770031-B763-45A8-ADE5-7308083C1CAC}" srcOrd="4" destOrd="0" presId="urn:microsoft.com/office/officeart/2005/8/layout/vList2"/>
    <dgm:cxn modelId="{A64B78F2-98D5-4B5E-906A-0663FD11D338}" type="presParOf" srcId="{25A63862-94EC-4B48-8CEE-1B13C6CAB8BA}" destId="{22641148-59E6-4100-BE94-F5598475D8B8}" srcOrd="5" destOrd="0" presId="urn:microsoft.com/office/officeart/2005/8/layout/vList2"/>
    <dgm:cxn modelId="{BD6BC1F8-2372-43C2-8E7D-B6617B9127D1}" type="presParOf" srcId="{25A63862-94EC-4B48-8CEE-1B13C6CAB8BA}" destId="{21087021-B77B-4579-A671-CA5AED2AFA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C0DA8-9EE7-4FF5-A3B1-B1CA515DB9E0}">
      <dsp:nvSpPr>
        <dsp:cNvPr id="0" name=""/>
        <dsp:cNvSpPr/>
      </dsp:nvSpPr>
      <dsp:spPr>
        <a:xfrm>
          <a:off x="0" y="6672"/>
          <a:ext cx="8892480" cy="1559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Гимнастика для глаз</a:t>
          </a:r>
          <a:endParaRPr lang="ru-RU" sz="1800" kern="1200"/>
        </a:p>
      </dsp:txBody>
      <dsp:txXfrm>
        <a:off x="76151" y="82823"/>
        <a:ext cx="8740178" cy="1407659"/>
      </dsp:txXfrm>
    </dsp:sp>
    <dsp:sp modelId="{50C17C4B-9864-4522-903C-CD176C4EB9DA}">
      <dsp:nvSpPr>
        <dsp:cNvPr id="0" name=""/>
        <dsp:cNvSpPr/>
      </dsp:nvSpPr>
      <dsp:spPr>
        <a:xfrm>
          <a:off x="0" y="1618474"/>
          <a:ext cx="8892480" cy="1559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Первые упражнения для сохранения зрения были созданы задолго до нашей эры. Йоги, создавая комплексы для всего тела, не забыли и о наших глазах. Они точно знали, что для наилучшего результата нужна не только тренировка, но и полноценный отдых.</a:t>
          </a:r>
          <a:endParaRPr lang="ru-RU" sz="1800" kern="1200"/>
        </a:p>
      </dsp:txBody>
      <dsp:txXfrm>
        <a:off x="76151" y="1694625"/>
        <a:ext cx="8740178" cy="1407659"/>
      </dsp:txXfrm>
    </dsp:sp>
    <dsp:sp modelId="{CC770031-B763-45A8-ADE5-7308083C1CAC}">
      <dsp:nvSpPr>
        <dsp:cNvPr id="0" name=""/>
        <dsp:cNvSpPr/>
      </dsp:nvSpPr>
      <dsp:spPr>
        <a:xfrm>
          <a:off x="0" y="3230276"/>
          <a:ext cx="8892480" cy="1559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Большой объем информации, которую мы «поглощаем» каждый день, требует от наших глаз почти постоянного напряжения. И, естественно, они устают. </a:t>
          </a:r>
          <a:endParaRPr lang="ru-RU" sz="1800" kern="1200"/>
        </a:p>
      </dsp:txBody>
      <dsp:txXfrm>
        <a:off x="76151" y="3306427"/>
        <a:ext cx="8740178" cy="1407659"/>
      </dsp:txXfrm>
    </dsp:sp>
    <dsp:sp modelId="{21087021-B77B-4579-A671-CA5AED2AFAE3}">
      <dsp:nvSpPr>
        <dsp:cNvPr id="0" name=""/>
        <dsp:cNvSpPr/>
      </dsp:nvSpPr>
      <dsp:spPr>
        <a:xfrm>
          <a:off x="0" y="4842077"/>
          <a:ext cx="8892480" cy="1559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Многие проблемы со зрением возникают именно от перенапряжения. Даже человеку с «единицей» необходим отдых для глаз. Иначе после напряженной работы могут появиться такие симптомы как </a:t>
          </a:r>
          <a:r>
            <a:rPr lang="ru-RU" sz="1800" kern="1200" dirty="0" smtClean="0">
              <a:hlinkClick xmlns:r="http://schemas.openxmlformats.org/officeDocument/2006/relationships" r:id="rId1"/>
            </a:rPr>
            <a:t>сухость глаз</a:t>
          </a:r>
          <a:r>
            <a:rPr lang="ru-RU" sz="1800" kern="1200" dirty="0" smtClean="0"/>
            <a:t>, покраснение, ухудшение зрения вдаль. Что уж говорить о тех, у кого зрение оставляет желать лучшего, — в таком случае отдых глазам просто необходим.</a:t>
          </a:r>
          <a:endParaRPr lang="ru-RU" sz="1800" kern="1200" dirty="0"/>
        </a:p>
      </dsp:txBody>
      <dsp:txXfrm>
        <a:off x="76151" y="4918228"/>
        <a:ext cx="8740178" cy="1407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0AD-BF1A-42CE-884E-A524035B8F4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9972-8C48-4890-A0CE-31AD4A77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7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0AD-BF1A-42CE-884E-A524035B8F4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9972-8C48-4890-A0CE-31AD4A77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1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0AD-BF1A-42CE-884E-A524035B8F4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9972-8C48-4890-A0CE-31AD4A77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2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0AD-BF1A-42CE-884E-A524035B8F4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9972-8C48-4890-A0CE-31AD4A77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2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0AD-BF1A-42CE-884E-A524035B8F4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9972-8C48-4890-A0CE-31AD4A77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9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0AD-BF1A-42CE-884E-A524035B8F4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9972-8C48-4890-A0CE-31AD4A77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0AD-BF1A-42CE-884E-A524035B8F4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9972-8C48-4890-A0CE-31AD4A77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0AD-BF1A-42CE-884E-A524035B8F4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9972-8C48-4890-A0CE-31AD4A77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6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0AD-BF1A-42CE-884E-A524035B8F4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9972-8C48-4890-A0CE-31AD4A77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0AD-BF1A-42CE-884E-A524035B8F4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9972-8C48-4890-A0CE-31AD4A77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2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0AD-BF1A-42CE-884E-A524035B8F4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9972-8C48-4890-A0CE-31AD4A77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50AD-BF1A-42CE-884E-A524035B8F4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9972-8C48-4890-A0CE-31AD4A77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ДЛЯ ГЛАЗ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840760" cy="5805264"/>
          </a:xfrm>
        </p:spPr>
      </p:pic>
    </p:spTree>
    <p:extLst>
      <p:ext uri="{BB962C8B-B14F-4D97-AF65-F5344CB8AC3E}">
        <p14:creationId xmlns:p14="http://schemas.microsoft.com/office/powerpoint/2010/main" val="2747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t=0&amp;bid=850735381535&amp;id=837984013046&amp;plc=WEB&amp;tkn=*siUJ_NbQc1nu4tK00NfVmMhLeQg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3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t=0&amp;bid=850735381279&amp;id=837984015350&amp;plc=WEB&amp;tkn=*E7BJ0qHakgVUxYLAf_xlqWQkulM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6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t=0&amp;bid=850735381023&amp;id=837984017398&amp;plc=WEB&amp;tkn=*VRik_XxdDYqlD10bik1zNqB_PHQ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8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10/975738/slides/slide_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40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гимнастика для гл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"/>
            <a:ext cx="9144000" cy="6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гимнастика для гл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имнастика для гл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лаз – орган зрения. Мы видим глазами наш удивительный мир, который прониза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к вы думаете, что для глаз вредно, а что полезно? Читать лёжа. Смотреть н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7516800"/>
              </p:ext>
            </p:extLst>
          </p:nvPr>
        </p:nvGraphicFramePr>
        <p:xfrm>
          <a:off x="251520" y="116632"/>
          <a:ext cx="889248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8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гимнастика для гл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011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гимнастика для гл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36" y="121389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t=0&amp;bid=850735382559&amp;id=837984004854&amp;plc=WEB&amp;tkn=*gn7NuumeMcBX5uiZ7mf1J6W8jaQ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9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t=0&amp;bid=850735382303&amp;id=837984006646&amp;plc=WEB&amp;tkn=*lpxM0Otvq_7Mg2GR0jLD-XfI708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2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t=0&amp;bid=850735382047&amp;id=837984008950&amp;plc=WEB&amp;tkn=*_tFKnTHhV243EY8Xy9IegpkQ8HQ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7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t=0&amp;bid=850735381791&amp;id=837984011510&amp;plc=WEB&amp;tkn=*8hYBewnS6h5EHjGjVrztEsPzH10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0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107</Words>
  <Application>Microsoft Office PowerPoint</Application>
  <PresentationFormat>Экран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ГИМНАСТИКА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Mar'yana</dc:creator>
  <cp:lastModifiedBy>Mar'yana</cp:lastModifiedBy>
  <cp:revision>34</cp:revision>
  <dcterms:created xsi:type="dcterms:W3CDTF">2019-10-23T13:27:42Z</dcterms:created>
  <dcterms:modified xsi:type="dcterms:W3CDTF">2019-11-04T03:02:34Z</dcterms:modified>
</cp:coreProperties>
</file>